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15/11/2012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320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15/11/2012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307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793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2860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NGAØY NGAØY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ÑI VÔÙI CHUÙA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963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793 - NGAØY NGAØY ÑI VÔÙI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55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 ngaøy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 vôùi Chuùa, toâi soáng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thoûa trong Chuùa khoâng thoâi.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28761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 ngaøy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ñi vôùi Chuùa,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meán yeâu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theâm leân.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793 - NGAØY NGAØY ÑI VÔÙI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19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yeâu thöông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 giuùp, loøng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haèng mong ñôïi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chaân Chuùa.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793 - NGAØY NGAØY ÑI VÔÙI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40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Neáu suoát ñôøi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 vôùi Chuùa, loøng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thoûa vui suoát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 ñeâm ngaøy.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793 - NGAØY NGAØY ÑI VÔÙI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89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52</Words>
  <Application>Microsoft Office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4</cp:revision>
  <dcterms:created xsi:type="dcterms:W3CDTF">2012-11-15T08:43:37Z</dcterms:created>
  <dcterms:modified xsi:type="dcterms:W3CDTF">2012-11-15T08:47:44Z</dcterms:modified>
</cp:coreProperties>
</file>