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15/11/2012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15/11/2012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15/11/2012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Johnny Huynh\Desktop\CT THO PHUONG CHUA\06.05.2011\people-holding-hands-helping-each-other-in-lov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8311"/>
            <a:ext cx="4419600" cy="296941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15/11/2012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Johnny Huynh\Desktop\CT THO PHUONG CHUA\06.05.2011\hearts-and-hands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134"/>
            <a:ext cx="2819400" cy="24128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6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9144000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CHUNG NIEÀM </a:t>
            </a: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</a:t>
            </a:r>
            <a:endParaRPr lang="en-US" sz="80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2538" y="304800"/>
            <a:ext cx="83820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uLnTx/>
                <a:uFillTx/>
                <a:latin typeface="VNI-Eurasia" pitchFamily="2" charset="0"/>
                <a:ea typeface="+mj-ea"/>
                <a:cs typeface="+mj-cs"/>
              </a:rPr>
              <a:t>TOÂN</a:t>
            </a:r>
            <a:r>
              <a:rPr kumimoji="0" lang="en-US" sz="3500" b="1" i="0" u="none" strike="noStrike" kern="1200" normalizeH="0" noProof="0" smtClean="0">
                <a:uLnTx/>
                <a:uFillTx/>
                <a:latin typeface="VNI-Eurasia" pitchFamily="2" charset="0"/>
                <a:ea typeface="+mj-ea"/>
                <a:cs typeface="+mj-cs"/>
              </a:rPr>
              <a:t> VINH CHUÙA – </a:t>
            </a:r>
            <a:r>
              <a:rPr kumimoji="0" lang="en-US" sz="3500" b="1" i="0" u="none" strike="noStrike" kern="1200" normalizeH="0" noProof="0" smtClean="0">
                <a:uLnTx/>
                <a:uFillTx/>
                <a:latin typeface="VNI-Eurasia" pitchFamily="2" charset="0"/>
                <a:ea typeface="+mj-ea"/>
                <a:cs typeface="+mj-cs"/>
              </a:rPr>
              <a:t>THAÙNH CA 795</a:t>
            </a:r>
            <a:endParaRPr kumimoji="0" lang="en-US" sz="3500" b="1" i="0" u="none" strike="noStrike" kern="1200" normalizeH="0" baseline="0" noProof="0" smtClean="0">
              <a:uLnTx/>
              <a:uFillTx/>
              <a:latin typeface="VNI-Eurasia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1</a:t>
            </a:r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Tình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yeâu 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saâu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roäng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ñaõ ñeán vôùi toâi,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ñôøi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toâi nay xa lìa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ñöôøng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cuõ loái xöa.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47800" y="5943600"/>
            <a:ext cx="7696200" cy="762000"/>
          </a:xfrm>
        </p:spPr>
        <p:txBody>
          <a:bodyPr>
            <a:noAutofit/>
          </a:bodyPr>
          <a:lstStyle/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795 - CHUNG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810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Töø mieàn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toái theá gian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vaøo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nôi hieån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vinh,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Jeâsus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vaãn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soáng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daãn böôùc toâi theo Ngaøi.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795 -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Naày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xoùa muoân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toäi,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xoùa muoân toäi loãi cuõ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cuûa con,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oùi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ngöôøi,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noùi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 ngöôøi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ñi. 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795 -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Haõy tin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thaät, Chuùa nhaân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töø vaãn soáng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muoân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thu, haõy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ñöa ngöôøi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ñeán chung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nieàm tin.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795 -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2</a:t>
            </a:r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Moät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hoâm 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nhaân töø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ñaõ ñeán vôùi toâi,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laøm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sao toâi queân ñöôïc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giôø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phuùt bieán thay.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795 -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Töø ngaøy aáy loái ñi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döôøng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nhö nôû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hoa,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vì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toâi vaãn soáng trong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ôn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yeâu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thöông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Trôøi. 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795 -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Naày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xoùa muoân toäi , xoùa muoân toäi loãi cuõ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cuûa con, noùi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ngöôøi,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noùi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 ngöôøi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ñi. 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447800" y="5943600"/>
            <a:ext cx="7696200" cy="762000"/>
          </a:xfrm>
        </p:spPr>
        <p:txBody>
          <a:bodyPr>
            <a:noAutofit/>
          </a:bodyPr>
          <a:lstStyle/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795 - CHUNG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Bieát bao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ngöôøi,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bieát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bao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ngöôøi vaãn soáng ñau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thöông, haõy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ñöa ngöôøi ñeán trong tình yeâu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795 -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2_Office Theme</vt:lpstr>
      <vt:lpstr>3_Office Theme</vt:lpstr>
      <vt:lpstr>CHUNG NIEÀM TIN</vt:lpstr>
      <vt:lpstr>THAÙNH CA 795 - CHUNG NIEÀM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THAÙNH CA 795 - CHUNG NIEÀM TIN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GIEÂ-XU  CÖÙU TOÂI</dc:title>
  <dc:creator>Lan Kha</dc:creator>
  <cp:lastModifiedBy>Lan Kha</cp:lastModifiedBy>
  <cp:revision>22</cp:revision>
  <dcterms:created xsi:type="dcterms:W3CDTF">2008-09-29T12:23:12Z</dcterms:created>
  <dcterms:modified xsi:type="dcterms:W3CDTF">2012-11-15T10:50:29Z</dcterms:modified>
</cp:coreProperties>
</file>