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15/11/2012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0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15/11/2012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805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796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344" y="22860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GIAÂY PHUÙT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NGÔÏI CA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466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796 – GIAÂY PHUÙT NGÔÏI CA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6531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Giôø ly tan, caùch bieät con ngöôùc maét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leân cao.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36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796 – GIAÂY PHUÙT NGÔÏI CA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6531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naém tay con,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ñöa ñöôøng con.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28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796 – GIAÂY PHUÙT NGÔÏI CA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653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</a:t>
            </a:r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Nguyeän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 toân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thôø,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kính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daâng leân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Ngaøi. </a:t>
            </a:r>
          </a:p>
        </p:txBody>
      </p:sp>
    </p:spTree>
    <p:extLst>
      <p:ext uri="{BB962C8B-B14F-4D97-AF65-F5344CB8AC3E}">
        <p14:creationId xmlns:p14="http://schemas.microsoft.com/office/powerpoint/2010/main" val="210721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796 – GIAÂY PHUÙT NGÔÏI CA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177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 daâng leân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kính yeâu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nhaân töø.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575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796 – GIAÂY PHUÙT NGÔÏI CA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9594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aùi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ngöôùc maét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cao. </a:t>
            </a:r>
          </a:p>
        </p:txBody>
      </p:sp>
    </p:spTree>
    <p:extLst>
      <p:ext uri="{BB962C8B-B14F-4D97-AF65-F5344CB8AC3E}">
        <p14:creationId xmlns:p14="http://schemas.microsoft.com/office/powerpoint/2010/main" val="423673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796 – GIAÂY PHUÙT NGÔÏI CA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6531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Daâng tieáng haùt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suy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toân töïa höông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thôm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ngaùt. </a:t>
            </a:r>
          </a:p>
        </p:txBody>
      </p:sp>
    </p:spTree>
    <p:extLst>
      <p:ext uri="{BB962C8B-B14F-4D97-AF65-F5344CB8AC3E}">
        <p14:creationId xmlns:p14="http://schemas.microsoft.com/office/powerpoint/2010/main" val="156168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796 – GIAÂY PHUÙT NGÔÏI CA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6531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Vöôït qua muoân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ñôøi, tay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daét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ñöa con. </a:t>
            </a:r>
          </a:p>
        </p:txBody>
      </p:sp>
    </p:spTree>
    <p:extLst>
      <p:ext uri="{BB962C8B-B14F-4D97-AF65-F5344CB8AC3E}">
        <p14:creationId xmlns:p14="http://schemas.microsoft.com/office/powerpoint/2010/main" val="249530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796 – GIAÂY PHUÙT NGÔÏI CA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6531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 an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caïnh Cha. </a:t>
            </a:r>
          </a:p>
        </p:txBody>
      </p:sp>
    </p:spTree>
    <p:extLst>
      <p:ext uri="{BB962C8B-B14F-4D97-AF65-F5344CB8AC3E}">
        <p14:creationId xmlns:p14="http://schemas.microsoft.com/office/powerpoint/2010/main" val="346496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796 – GIAÂY PHUÙT NGÔÏI CA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653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</a:t>
            </a:r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Nguyeän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 toân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thôø,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kính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daâng leân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Ngaøi. </a:t>
            </a:r>
          </a:p>
        </p:txBody>
      </p:sp>
    </p:spTree>
    <p:extLst>
      <p:ext uri="{BB962C8B-B14F-4D97-AF65-F5344CB8AC3E}">
        <p14:creationId xmlns:p14="http://schemas.microsoft.com/office/powerpoint/2010/main" val="1058368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796 – GIAÂY PHUÙT NGÔÏI CA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177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 daâng leân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kính yeâu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nhaân töø.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09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796 – GIAÂY PHUÙT NGÔÏI CA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9594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Giôø ñaây giaây phuùt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naày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ngöôùc maét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cao. </a:t>
            </a:r>
          </a:p>
        </p:txBody>
      </p:sp>
    </p:spTree>
    <p:extLst>
      <p:ext uri="{BB962C8B-B14F-4D97-AF65-F5344CB8AC3E}">
        <p14:creationId xmlns:p14="http://schemas.microsoft.com/office/powerpoint/2010/main" val="396443681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796 – GIAÂY PHUÙT NGÔÏI CA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6531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Daâng Chuùa khuùc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 ngôïi khen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Chuùa. </a:t>
            </a:r>
          </a:p>
        </p:txBody>
      </p:sp>
    </p:spTree>
    <p:extLst>
      <p:ext uri="{BB962C8B-B14F-4D97-AF65-F5344CB8AC3E}">
        <p14:creationId xmlns:p14="http://schemas.microsoft.com/office/powerpoint/2010/main" val="331607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796 – GIAÂY PHUÙT NGÔÏI CA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6531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Giôø ñaây trong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caûnh naày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con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ngöôùc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maét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cao. </a:t>
            </a:r>
          </a:p>
        </p:txBody>
      </p:sp>
    </p:spTree>
    <p:extLst>
      <p:ext uri="{BB962C8B-B14F-4D97-AF65-F5344CB8AC3E}">
        <p14:creationId xmlns:p14="http://schemas.microsoft.com/office/powerpoint/2010/main" val="309059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796 – GIAÂY PHUÙT NGÔÏI CA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6531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nôi ñaây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caïnh con. </a:t>
            </a:r>
          </a:p>
        </p:txBody>
      </p:sp>
    </p:spTree>
    <p:extLst>
      <p:ext uri="{BB962C8B-B14F-4D97-AF65-F5344CB8AC3E}">
        <p14:creationId xmlns:p14="http://schemas.microsoft.com/office/powerpoint/2010/main" val="1012826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796 – GIAÂY PHUÙT NGÔÏI CA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653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</a:t>
            </a:r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Nguyeän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 toân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thôø,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kính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daâng leân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Ngaøi. </a:t>
            </a:r>
          </a:p>
        </p:txBody>
      </p:sp>
    </p:spTree>
    <p:extLst>
      <p:ext uri="{BB962C8B-B14F-4D97-AF65-F5344CB8AC3E}">
        <p14:creationId xmlns:p14="http://schemas.microsoft.com/office/powerpoint/2010/main" val="319162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796 – GIAÂY PHUÙT NGÔÏI CA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177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 daâng leân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kính yeâu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nhaân töø.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48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796 – GIAÂY PHUÙT NGÔÏI CA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9594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Duø ñau thöông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ngaát ñaày con ngöôùc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maét leân cao.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647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796 – GIAÂY PHUÙT NGÔÏI CA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6531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Daâng Chuùa khuùc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 ai loøng con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tan vôõ.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6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221</Words>
  <Application>Microsoft Office PowerPoint</Application>
  <PresentationFormat>On-screen Show (4:3)</PresentationFormat>
  <Paragraphs>38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10</cp:revision>
  <dcterms:created xsi:type="dcterms:W3CDTF">2012-10-26T15:12:51Z</dcterms:created>
  <dcterms:modified xsi:type="dcterms:W3CDTF">2012-11-15T10:52:12Z</dcterms:modified>
</cp:coreProperties>
</file>