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8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3555-1CEC-4706-982F-B08794799D7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EEBA-721E-468E-B87D-2640CC3AC3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C6E9-DF45-479F-AC95-7189E1068F3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3712-FF1F-4BB3-AA43-D0BFADA9D47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0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394" y="22860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VNI-Mysti" pitchFamily="2" charset="0"/>
              </a:rPr>
              <a:t>BÖÔÙC VÔÙI CHUÙA YEÂU THÖÔNG</a:t>
            </a:r>
            <a:endParaRPr lang="en-US" sz="9600" b="1" dirty="0">
              <a:ln w="11430"/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VNI-Mysti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96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Eurasia" pitchFamily="2" charset="0"/>
              </a:rPr>
              <a:t>TOÂN VINH CHUÙA – THAÙNH CA 798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1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khi söông ñeâm buoâng meânh moâng treân ñöôøng.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2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Ñôøi nhaït nhoøa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beân kia maøn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khoùi maây vöông.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026616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Nuùp boùng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muoân phöông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phong ba ñieân cuoàng.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Ñôøi môø daàn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sau muoân ñôït soùng truøng döông.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61279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ÑK: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moäng traàn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khuaát xa.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cuøng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 trong tình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thaém thieát bao la.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duø thôøi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löôùt qua.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661279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luoân vui thoûa,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soáng trong yeâu meán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chan hoaø.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430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tay trong tay luoân gian lao khoâng sôøn.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5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Vöôït daëm tröôøng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men theo ñöôøng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tôùi Thieân Cung.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430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toâi ñi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phöông,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khoâng vöông lo buoàn.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412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2954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nghe laâng laâng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vui trong taâm hoàn.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Ngaøy laïi ngaøy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theâm saâu nhieäm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Chuùa nhieàu hôn.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002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ÑK: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moäng traàn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khuaát xa.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cuøng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 trong tình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thaém thieát bao la.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duø thôøi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löôùt qua.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661279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luoân vui thoûa,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soáng trong yeâu meán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chan hoaø.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Ñöôøng gaäp gheành nhöng chan hoaø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aùnh chieáu döông.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2954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vôùi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yeâu thöông, toâi khoâng coâ ñôn vui töôi treân ñöôøng.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Loøng nheï nhaøng quaêng xa moïi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gaùnh saàu vöông.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7526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ÑK: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ñi vôùi Cha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khi moäng traàn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khuaát xa.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Böôùc cuøng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trong tình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thaém thieát bao la.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6764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Ñöôïc ñi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cho duø thôøi gian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löôùt qua.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661279"/>
            <a:ext cx="891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Toâi luoân vui thoûa,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soáng trong yeâu meán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Aptima" pitchFamily="34" charset="0"/>
              </a:rPr>
              <a:t>chan hoaø.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399" y="6019800"/>
            <a:ext cx="77724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40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798 – BÖÔÙC VÔÙI CHUÙA YEÂU THÖÔNG</a:t>
            </a:r>
            <a:endParaRPr lang="sv-SE" sz="4000" b="1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Myst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307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2012-03-03T08:35:24Z</dcterms:created>
  <dcterms:modified xsi:type="dcterms:W3CDTF">2012-11-15T11:10:04Z</dcterms:modified>
</cp:coreProperties>
</file>