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805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DAÂNG TROÏN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tha thöù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tình oâ nhô,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daét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böôùc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569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naøy nguyeän daâng troïn cho Jeâsus thoâi,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nguyeän theo chaân Ngaøi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ñöa daét toâi vaø Chuùa yeâu toâi caû cuoäc ñôøi, Chuùa mang toäi toâi thaân Ngaøi naùt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ban ôn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böôùc khoâng 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ñôøi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an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Ngaøi ñöa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thaät bao la,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vaø Christ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vôùi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1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loøng baên khoaên Jeâsus deïp ñi ngay, toâi ñöôïc luoân beân Ngaøi khoâng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ñöa daét toâi vaø Chuùa yeâu toâi caû cuoäc ñôøi, Chuùa mang toäi toâi thaân Ngaøi naùt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3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 ban ôn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böôùc khoâng 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ñôøi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an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DAÂNG TROÏN CHO JEÂSUS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7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Projector</cp:lastModifiedBy>
  <cp:revision>4</cp:revision>
  <dcterms:created xsi:type="dcterms:W3CDTF">2012-08-05T03:07:01Z</dcterms:created>
  <dcterms:modified xsi:type="dcterms:W3CDTF">2012-08-05T03:17:43Z</dcterms:modified>
</cp:coreProperties>
</file>