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6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YEÂU THÖÔNG TÖØ CHA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811 - ÔN YEÂU THÖÔNG TÖØ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xem ôn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töø Cha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ra ñaäm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caùi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75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xem ôn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töø Cha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ra ñaäm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bao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811 - ÔN YEÂU THÖÔNG TÖØ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chuùng ta hoâm nay neân con caùi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chuùng ta hoâm nay neân con trong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811 - ÔN YEÂU THÖÔNG TÖØ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2012-04-14T11:24:50Z</dcterms:created>
  <dcterms:modified xsi:type="dcterms:W3CDTF">2012-04-14T11:28:47Z</dcterms:modified>
</cp:coreProperties>
</file>