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VIEÁNG THAÊM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eâm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vang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loøng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vôùi tin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3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coøn ñaâu khoùc loùc oaùn traùch vôùi giaän hôøn khi toâi ñöôïc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 thaêm.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34652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thoûa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sung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5443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taâm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20673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thaät thoûa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cöùu vôùt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81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 phieàn nay chaám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caát heát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khi toâi ñöôïc Chuùa vieáng thaêm.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11133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thoûa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sung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39773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taâm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17036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ñaøn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leân ñieäp khuùc vui vaø doøng thô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ngaân nga.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nay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 vôùi leõ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 khi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vieáng thaêm.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23855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thoûa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sung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24435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taâm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816 - CHUÙA VIEÁNG THAÊM</a:t>
            </a:r>
          </a:p>
        </p:txBody>
      </p:sp>
    </p:spTree>
    <p:extLst>
      <p:ext uri="{BB962C8B-B14F-4D97-AF65-F5344CB8AC3E}">
        <p14:creationId xmlns:p14="http://schemas.microsoft.com/office/powerpoint/2010/main" val="27326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2012-11-27T15:16:43Z</dcterms:created>
  <dcterms:modified xsi:type="dcterms:W3CDTF">2012-11-28T10:55:56Z</dcterms:modified>
</cp:coreProperties>
</file>