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75" autoAdjust="0"/>
  </p:normalViewPr>
  <p:slideViewPr>
    <p:cSldViewPr>
      <p:cViewPr varScale="1">
        <p:scale>
          <a:sx n="74" d="100"/>
          <a:sy n="74" d="100"/>
        </p:scale>
        <p:origin x="-10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AACCB-016C-44D7-BD09-911A845CC7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268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02835-9A04-40EB-A793-B03802D3E5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9593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39F4B-B45A-4F47-A1C4-07A0831FF4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890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0E7-6A68-41BE-80FE-45B0739030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03/11/2012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026-53C8-4CDC-8B68-2C54701612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1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0E7-6A68-41BE-80FE-45B0739030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03/11/2012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026-53C8-4CDC-8B68-2C54701612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2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92A2D-3072-4CA2-A331-AA6AB7B60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2273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DC0B3-69BD-4682-BA2D-D89E97BD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5900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54E49-71FE-430C-A5D1-1AFA4EAB1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4654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917B8-200F-41BA-BDBA-CDB9E1F68A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503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27925-E26D-4B91-A2D8-1783F4CED4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712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37F13-22AE-4700-AE02-8A25B3872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5887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3E6F4-6708-43F2-B064-547C7324AF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979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DCAA4-C319-4826-B905-6321F86C6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520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4C106A-F973-4006-A5B7-53D3F1EB7DC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60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6000" b="1">
          <a:solidFill>
            <a:schemeClr val="accent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6000" b="1">
          <a:solidFill>
            <a:schemeClr val="accent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6000" b="1">
          <a:solidFill>
            <a:schemeClr val="accent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6000" b="1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6000" b="1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6000" b="1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6000" b="1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6000" b="1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E8960E7-6A68-41BE-80FE-45B07390305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03/11/2012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05026-53C8-4CDC-8B68-2C54701612D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1596189"/>
            <a:ext cx="60198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88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E8960E7-6A68-41BE-80FE-45B07390305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03/11/2012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05026-53C8-4CDC-8B68-2C54701612D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90750"/>
            <a:ext cx="2819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33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228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76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-76200"/>
            <a:ext cx="15240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85725"/>
            <a:ext cx="15367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390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8477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14573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28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76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90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100" y="8477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13049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100" y="1981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6671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31337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4648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1910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5486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105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5562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4648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1243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3657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5105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5791200"/>
            <a:ext cx="1612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5908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3200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2676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0669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82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3236655"/>
            <a:ext cx="55277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lang="en-US" sz="8000">
                <a:solidFill>
                  <a:srgbClr val="A50021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illmore" pitchFamily="2" charset="0"/>
              </a:rPr>
              <a:t>NGUOÀN TÌNH YEÂU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4204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>
                <a:solidFill>
                  <a:sysClr val="windowText" lastClr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TOÂN VINH CHUÙA – </a:t>
            </a:r>
            <a:r>
              <a:rPr lang="en-US" sz="3500" b="1" smtClean="0">
                <a:solidFill>
                  <a:sysClr val="windowText" lastClr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THAÙNH CA 817</a:t>
            </a:r>
            <a:endParaRPr lang="en-US" sz="3500" dirty="0">
              <a:solidFill>
                <a:sysClr val="windowText" lastClr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9154" y="838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cao Jeâsus ñeán daïy toâi bieát yeâu thöông ngöôøi.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6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9154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chaûy nguoàn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nhaân.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yeâu thöông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phaùn haèng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vaêng vaúng beân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“Con chôù lo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thöôøng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beân.”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 sao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tuoân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yeâu thöông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phaùt laøm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chöùa chan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9906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chính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nguoàn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nhaân.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9154" y="838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Tình yeâu töø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Chuùa daønh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theá nhaân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vong.</a:t>
            </a:r>
          </a:p>
        </p:txBody>
      </p:sp>
    </p:spTree>
    <p:extLst>
      <p:ext uri="{BB962C8B-B14F-4D97-AF65-F5344CB8AC3E}">
        <p14:creationId xmlns:p14="http://schemas.microsoft.com/office/powerpoint/2010/main" val="21825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9154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toäi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khinh.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9906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xöa hö naùt maø nay trôû neân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Trôøi.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traéng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thay.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 sao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tuoân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töø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Chuùa thaät khoâng laáy chi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saùnh baèng.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9906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nguoàn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nhaân.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NGUOÀN TÌNH YEÂU</a:t>
            </a:r>
            <a:endParaRPr lang="en-US" sz="35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VNI-Jun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195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Default Design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2001-09-26T05:49:53Z</dcterms:created>
  <dcterms:modified xsi:type="dcterms:W3CDTF">2012-11-03T15:24:27Z</dcterms:modified>
</cp:coreProperties>
</file>