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28/11/2012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6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28/11/2012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3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818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24891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KHI TÌNH YEÂU THÖÔNG CHUÙA NGÖÏ VAØO LOØNG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7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toâi sao thuaät ra ñöôïc ôn lôùn lao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yeâu toâi Ngaøi cam ñaønh mang maõo gai.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1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818 - KHI TÌNH YEÂU THÖÔNG CHUÙA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255677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 taâm Ngaøi cao,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saâu, oâ! Quaù beå khôi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 Trôøi, thaúm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nôi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1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818 - KHI TÌNH YEÂU THÖÔNG CHUÙA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29520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yeâu toâi Ngaøi vui lìa xa caûnh thieân ñình,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 nay haèng vui möøng do Thaùnh Linh.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1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818 - KHI TÌNH YEÂU THÖÔNG CHUÙA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262769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vui loøng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Chuùa Jeâsus caû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thaàn naày trong caùnh Cha 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1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818 - KHI TÌNH YEÂU THÖÔNG CHUÙA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32684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1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818 - KHI TÌNH YEÂU THÖÔNG CHUÙA NGÖÏ VAØO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truyeàn baù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nôi tin vui naøy, bao linh hoàn mong Chuùa ñoåi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78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töø Chuùa vaãn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cho ai tin,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 phuïc thaäp giaù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aên naên toäi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1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818 - KHI TÌNH YEÂU THÖÔNG CHUÙA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40134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toâi sao thuaät ra ñöôïc ôn lôùn lao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yeâu toâi Ngaøi cam ñaønh mang maõo gai.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1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818 - KHI TÌNH YEÂU THÖÔNG CHUÙA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427873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 taâm Ngaøi cao,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saâu, oâ! Quaù beå khôi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 Trôøi, thaúm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nôi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1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818 - KHI TÌNH YEÂU THÖÔNG CHUÙA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32328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yeâu toâi Ngaøi vui lìa xa caûnh thieân ñình,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 nay haèng vui möøng do Thaùnh Linh.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1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818 - KHI TÌNH YEÂU THÖÔNG CHUÙA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333328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vui loøng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Chuùa Jeâsus caû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thaàn naày trong caùnh Cha 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1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818 - KHI TÌNH YEÂU THÖÔNG CHUÙA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41485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1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818 - KHI TÌNH YEÂU THÖÔNG CHUÙA NGÖÏ VAØO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ngaøy tröôùc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voán ñi trong oâ toäi,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buoâng tuoàng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loái cuõ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987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nhôø aùnh yeâu thöông Cha soi ñöôøng, nay loøng naøy sung söôùng vui töôi laï thöôøng.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1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818 - KHI TÌNH YEÂU THÖÔNG CHUÙA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151508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toâi sao thuaät ra ñöôïc ôn lôùn lao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yeâu toâi Ngaøi cam ñaønh mang maõo gai.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1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818 - KHI TÌNH YEÂU THÖÔNG CHUÙA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128170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 taâm Ngaøi cao,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saâu, oâ! Quaù beå khôi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 Trôøi, thaúm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nôi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1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818 - KHI TÌNH YEÂU THÖÔNG CHUÙA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23637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yeâu toâi Ngaøi vui lìa xa caûnh thieân ñình,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 nay haèng vui möøng do Thaùnh Linh.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1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818 - KHI TÌNH YEÂU THÖÔNG CHUÙA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18746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vui loøng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Chuùa Jeâsus caû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thaàn naày trong caùnh Cha 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1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818 - KHI TÌNH YEÂU THÖÔNG CHUÙA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320797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1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818 - KHI TÌNH YEÂU THÖÔNG CHUÙA NGÖÏ VAØO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Ngaøi giaùng xuoáng cho muoân muoân ngöôøi, ôn Ngaøi gìn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thaém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12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 quyeàn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taåy thanh taâm toâi roài, toâi nguyeän thuoäc veà Chuùa Jeâsus caû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spc="-30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1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818 - KHI TÌNH YEÂU THÖÔNG CHUÙA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282559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363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2012-11-28T10:56:01Z</dcterms:created>
  <dcterms:modified xsi:type="dcterms:W3CDTF">2012-11-28T11:14:42Z</dcterms:modified>
</cp:coreProperties>
</file>