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0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824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AN TAÂM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mong nôi Chuùa ñöøng vì phong ba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chuøn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 saùng.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taâm beân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duø soùng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hieåm nguy.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xöa coøn vang,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 vaät muoân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tuøng.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hoàn ta hôõi,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luoân ñeán gaàn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Thieân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9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coøn laâu nöõa chuùng ta seõ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Quoác.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bao thöông khoù, nhoïc nhaèn, lo 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daàn lìa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 möøng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ngöôøi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ñoùn.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8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ai than khoùc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loøng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buoàn chaùn.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ngöôøi anh em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hoàn ta hôõi,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luoân ñeán gaàn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Thieân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77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khoù vôùi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buoàn ray röùt.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leân Thieân Chuùa nhôø Ngaøi lo toan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dìu daét.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muoân ñoåi thay, tình Ngaøi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saét ñaù.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0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taâm beân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baïn thaân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toaøn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1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qua neûo gai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mieàn an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hoàn ta hôõi,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luoân ñeán gaàn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Thieân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3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daãn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moät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824 -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AN TAÂM BEÂN CHUÙA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258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2012-12-03T08:05:47Z</dcterms:created>
  <dcterms:modified xsi:type="dcterms:W3CDTF">2012-12-03T08:14:15Z</dcterms:modified>
</cp:coreProperties>
</file>