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  <p:sldMasterId id="214748368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3" r:id="rId16"/>
    <p:sldId id="274" r:id="rId17"/>
    <p:sldId id="269" r:id="rId18"/>
    <p:sldId id="270" r:id="rId19"/>
    <p:sldId id="271" r:id="rId20"/>
    <p:sldId id="272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39E-86B2-473E-8E0C-A9F71A0FE10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7BE-C26F-4E06-A696-503FE4E62DA5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39E-86B2-473E-8E0C-A9F71A0FE10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7BE-C26F-4E06-A696-503FE4E62DA5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39E-86B2-473E-8E0C-A9F71A0FE10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7BE-C26F-4E06-A696-503FE4E62DA5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2F5-5CB0-41C0-9E80-86EBC50BD13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D5B8-A86D-45E9-83CF-C925C9D6896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2F5-5CB0-41C0-9E80-86EBC50BD13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D5B8-A86D-45E9-83CF-C925C9D6896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2F5-5CB0-41C0-9E80-86EBC50BD13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D5B8-A86D-45E9-83CF-C925C9D6896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2F5-5CB0-41C0-9E80-86EBC50BD13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D5B8-A86D-45E9-83CF-C925C9D6896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2F5-5CB0-41C0-9E80-86EBC50BD13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D5B8-A86D-45E9-83CF-C925C9D6896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2F5-5CB0-41C0-9E80-86EBC50BD13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D5B8-A86D-45E9-83CF-C925C9D6896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2F5-5CB0-41C0-9E80-86EBC50BD13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D5B8-A86D-45E9-83CF-C925C9D6896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2F5-5CB0-41C0-9E80-86EBC50BD13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D5B8-A86D-45E9-83CF-C925C9D6896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39E-86B2-473E-8E0C-A9F71A0FE10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7BE-C26F-4E06-A696-503FE4E62DA5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2F5-5CB0-41C0-9E80-86EBC50BD13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D5B8-A86D-45E9-83CF-C925C9D6896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2F5-5CB0-41C0-9E80-86EBC50BD13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D5B8-A86D-45E9-83CF-C925C9D6896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2F5-5CB0-41C0-9E80-86EBC50BD13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D5B8-A86D-45E9-83CF-C925C9D6896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CE95B6D-95AF-4FFB-A1E3-F308A85823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39E-86B2-473E-8E0C-A9F71A0FE10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7BE-C26F-4E06-A696-503FE4E62DA5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39E-86B2-473E-8E0C-A9F71A0FE10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7BE-C26F-4E06-A696-503FE4E62DA5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39E-86B2-473E-8E0C-A9F71A0FE10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7BE-C26F-4E06-A696-503FE4E62DA5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39E-86B2-473E-8E0C-A9F71A0FE10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7BE-C26F-4E06-A696-503FE4E62DA5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39E-86B2-473E-8E0C-A9F71A0FE10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7BE-C26F-4E06-A696-503FE4E62DA5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39E-86B2-473E-8E0C-A9F71A0FE10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7BE-C26F-4E06-A696-503FE4E62DA5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39E-86B2-473E-8E0C-A9F71A0FE10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7BE-C26F-4E06-A696-503FE4E62DA5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B339E-86B2-473E-8E0C-A9F71A0FE10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A7BE-C26F-4E06-A696-503FE4E62DA5}" type="slidenum">
              <a:rPr lang="vi-VN" smtClean="0"/>
              <a:pPr/>
              <a:t>‹#›</a:t>
            </a:fld>
            <a:endParaRPr lang="vi-VN"/>
          </a:p>
        </p:txBody>
      </p:sp>
      <p:pic>
        <p:nvPicPr>
          <p:cNvPr id="3075" name="Picture 3" descr="E:\THE PICTURES FOR POWPOINT\KHUNG HINH\ChristmasColor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7175" cy="686038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52F5-5CB0-41C0-9E80-86EBC50BD13B}" type="datetimeFigureOut">
              <a:rPr lang="vi-VN" smtClean="0"/>
              <a:pPr/>
              <a:t>03/12/2012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9D5B8-A86D-45E9-83CF-C925C9D68960}" type="slidenum">
              <a:rPr lang="vi-VN" smtClean="0"/>
              <a:pPr/>
              <a:t>‹#›</a:t>
            </a:fld>
            <a:endParaRPr lang="vi-VN"/>
          </a:p>
        </p:txBody>
      </p:sp>
      <p:pic>
        <p:nvPicPr>
          <p:cNvPr id="10" name="Picture 3" descr="E:\THE PICTURES FOR POWPOINT\KHUNG HINH\psalm75_1-clear.jp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E2D0-EBEA-4465-B8E0-79FDC22C4656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Documents and Settings\LOC KHA\Desktop\BackgroundVision-1000x759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E2D0-EBEA-4465-B8E0-79FDC22C4656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C:\Documents and Settings\LOC KHA\Desktop\BackgroundVision-1000x7529 copy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1121" y="2209800"/>
            <a:ext cx="6123792" cy="34163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72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TÌNH YEÂU</a:t>
            </a:r>
          </a:p>
          <a:p>
            <a:r>
              <a:rPr lang="en-US" sz="72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    VÖÕNG BEÀN </a:t>
            </a:r>
          </a:p>
          <a:p>
            <a:r>
              <a:rPr lang="en-US" sz="72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        CUÛA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5113" y="294000"/>
            <a:ext cx="65085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TOÂN VINH CHUÙA – THAÙNH CA 825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muoân neûo ñöôøng heo huùt meânh moâng baøn tay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thaáy aám loøng soáng nôi döông traàn, vì toâi bieát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36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3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khoâng phai,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khoâng heà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thay.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moãi ngaøy Chuùa cho no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vöõng beàn cuûa Ngaøi.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3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ñang traûi qua nhöõng böôùc trong ñôøi, baøn chaân öôùt ñaãm söông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loái xa vôøi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bao hoài, Chuùa töøng ngaøy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soùc toâi.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 ñöôïc nghe chim hoùt muoân nôi, ñöôïc troâng ngaøn hoa thaém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heát coõi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xong roài, nhìn toâi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yeám cöôøi.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36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3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khoâng phai,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khoâng heà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thay.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moãi ngaøy Chuùa cho no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vöõng beàn cuûa Ngaøi.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5240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öôùc mô thaáy roõ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böôùc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chæ tin caäy Chuùa nuoâi linh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raèng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caàu xin troâng thaáy xa hôn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 muø giaêng boán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bieát suoát ñöôøng Chuùa ñang ñi cuøng, maëc cho gioù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baõo buøng.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36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3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khoâng phai,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khoâng heà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thay.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moãi ngaøy Chuùa cho no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vöõng beàn cuûa Ngaøi.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</a:t>
            </a:r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maûnh mai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yeáu ñuoái voâ cuøng,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 choâng. 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vaãn vui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vang löøng, giöõa muøa heø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tieát ñoâng. </a:t>
            </a:r>
            <a:endParaRPr kumimoji="0" 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366" y="228600"/>
            <a:ext cx="8068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Bamas" pitchFamily="34" charset="0"/>
              </a:rPr>
              <a:t>TC 825 - TÌNH YEÂU VÖÕNG BEÀN CUÛA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Bama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377</Words>
  <Application>Microsoft Office PowerPoint</Application>
  <PresentationFormat>On-screen Show (4:3)</PresentationFormat>
  <Paragraphs>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1_Custom Design</vt:lpstr>
      <vt:lpstr>Custom Design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8</cp:revision>
  <dcterms:created xsi:type="dcterms:W3CDTF">2008-10-28T23:59:31Z</dcterms:created>
  <dcterms:modified xsi:type="dcterms:W3CDTF">2012-12-03T08:16:38Z</dcterms:modified>
</cp:coreProperties>
</file>