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35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5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826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LUOÂN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ÑAÙP LÔØI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ta caàu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haèng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thaáy.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826 -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LUOÂN ÑAÙP LÔØI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9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chaéc traû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 Cha 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826 -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LUOÂN ÑAÙP LÔØI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6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826 -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LUOÂN ÑAÙP LÔØI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bao choâng gai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treân ñöôøng ñôøi, nguyeän xin Chuùa thieân thöôïng luoân ôû vôùi.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735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Keà Chuùa chí nhaân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 khoâng lo gì,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ñaùp lôøi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baát cöù vieäc chi.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826 -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LUOÂN ÑAÙP LÔØI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1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luoân ñaùp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khaån caàu hoaëc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khoâng, khi coù,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hoaëc ñi hay ôû.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826 -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LUOÂN ÑAÙP LÔØI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8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ta caàu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haèng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thaáy.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826 -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LUOÂN ÑAÙP LÔØI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4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chaéc traû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 Cha 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826 -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LUOÂN ÑAÙP LÔØI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75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826 -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LUOÂN ÑAÙP LÔØI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Luoàng maây ñen kia löôùt qua ñaàu naøy,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ôn treân cao traøn tuoân thoûa baáy.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46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giuùp ñôõ neân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chi lo buoàn,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Chuùa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ñoaùi ñeán ta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826 -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LUOÂN ÑAÙP LÔØI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0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luoân ñaùp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khaån caàu hoaëc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khoâng, khi coù,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hoaëc ñi hay ôû.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826 -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LUOÂN ÑAÙP LÔØI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2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140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2012-12-03T08:14:20Z</dcterms:created>
  <dcterms:modified xsi:type="dcterms:W3CDTF">2012-12-03T08:22:41Z</dcterms:modified>
</cp:coreProperties>
</file>