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2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829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CHIEÁN BINH THAÄP TÖÏ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9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ñau ñôùn soáng trong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3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xieàng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Sa-tan boùng toái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 boïc quanh.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cuøng xoâng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lính chieán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7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rao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mua chuoäc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theá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Leân ñöôøng!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ñöôøng! Bao khoù nguy coi thöôøng.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daãn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 binh thaäp töï nguyeän moät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tranh ñaáu.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6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Côø chieán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dieäu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chieán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toäi oâ.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5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troåi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khaûi hoaøn ca.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 hoan tieán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theo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980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ñôïi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trieàu thieân.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muoân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vónh 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6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Leân ñöôøng!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ñöôøng! Bao khoù nguy coi thöôøng.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9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daãn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 binh thaäp töï nguyeän moät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tranh ñaáu.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1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Côø chieán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dieäu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1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 thieân cung chieán ñaáu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sôøn nao.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7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nhôø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töôùng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ñaïo binh.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8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chieán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khaûi hoaøn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Leân ñöôøng!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ñöôøng! Bao khoù nguy coi thöôøng.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0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daãn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 binh thaäp töï nguyeän moät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tranh ñaáu.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Côø chieán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dieäu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829 - CHIEÁN BINH THAÄP TÖÏ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296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2012-11-17T14:59:01Z</dcterms:created>
  <dcterms:modified xsi:type="dcterms:W3CDTF">2012-11-17T15:13:00Z</dcterms:modified>
</cp:coreProperties>
</file>