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8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1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DÖÔÙI CÔØ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THAÄP TÖÏ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6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966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ngaøy mai vui töôi luùc trôøi bình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nôi, oâi! Khi moïi maét leä ngöøng rôi.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4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Jeâsus loøng möøng vui, thuø nghòch deïp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roài, ta ca baøi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traän döôùi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ñi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oai huøng!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phuù quyù ta quay maët laõng queân.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Jeâsus yeâu meán, cuøng nhau tieán!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döôùi boùng côø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uy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7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966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Ngoïn côø thaäp töï nheï bay cuøng ñieäu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haønh, keâu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lính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 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say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0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côø thaäp töï maøu töôi, laø hieäu côø thöông ngöôøi, ta ca baøi cöùu chuoäc döôùi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1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ñi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oai huøng!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phuù quyù ta quay maët laõng queân.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8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Jeâsus yeâu meán, cuøng nhau tieán!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döôùi boùng côø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uy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8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966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Thuø nghòch vaây quanh ta, söùc maïnh traøn nhö soùng xa, naâng cao côø nöôùc Trôøi vöôït qua.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1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ñem tin vui phöôùc laønh truyeàn ra khaép nôi, ñöa bao ngöôøi ñeán cuøng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9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Naøo ñi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oai huøng!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phuù quyù ta quay maët laõng queân.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5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Jeâsus yeâu meán, cuøng nhau tieán!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döôùi boùng côø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uy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830 -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DÖÔÙI CÔØ THAÄP TÖÏ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0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Ban Truyen Giao</cp:lastModifiedBy>
  <cp:revision>3</cp:revision>
  <dcterms:created xsi:type="dcterms:W3CDTF">2012-12-12T03:47:02Z</dcterms:created>
  <dcterms:modified xsi:type="dcterms:W3CDTF">2012-12-12T03:57:20Z</dcterms:modified>
</cp:coreProperties>
</file>