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1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NAØO ÑI LEÂN ÑOAØN QUAÂN THAÙNH</a:t>
            </a:r>
            <a:endParaRPr lang="en-US" sz="72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8" y="198249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ta ñi leân!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lính tieân phong cuûa 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489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390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hoâ vang: “Ñaáu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taän cuøng.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5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Vua Jeâsus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chinh cuøng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chieán thaéng quaân thuø nôi nôi.”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8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5421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tieán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tuoåi xanh.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7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78" y="135143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Côø bay phaáp phôùi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 chôø ta, chôø ñoaøn quaân duõng maõnh tieán ra traän tieàn.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ngaïi ta yeáu ñuoái, ñöøng lo thieáu khí giôùi, thuaàn phuïc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goùt Jeâsus khaép nôi.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4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6254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lôøi Kinh Thaùnh thanh göôm ñaïi naêng, vaø thaät loøng yeâu thöông ñöa daét muoân ngöôøi.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883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Chìm ngaäp trong ñau thöông daït troâi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 khoå, veà cuøng moät nhaø haùt khuùc khaûi ca.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831 -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NAØO ÑI LEÂN ÑOAØN QUAÂN THAÙNH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2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Ban Truyen Giao</cp:lastModifiedBy>
  <cp:revision>3</cp:revision>
  <dcterms:created xsi:type="dcterms:W3CDTF">2012-12-12T03:58:33Z</dcterms:created>
  <dcterms:modified xsi:type="dcterms:W3CDTF">2012-12-12T04:06:03Z</dcterms:modified>
</cp:coreProperties>
</file>