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9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0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832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6221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BAØI CA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PHUÏC HÖNG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0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832 -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BAØI CA PHUÏC HÖNG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143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coâng taùc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phuïc höng,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ban vui veû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 nhieàu.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02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110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thöông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traøn nôi taâm linh, hoûa thieâu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 oâ dô.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832 -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BAØI CA PHUÏC HÖNG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3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110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Phuïc höng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coâng taùc,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Chuùa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keâu naøi.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832 -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BAØI CA PHUÏC HÖNG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1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110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naêng nôi linh Cha xin mau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muoân daân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döông traàn.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832 -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BAØI CA PHUÏC HÖNG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95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832 -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BAØI CA PHUÏC HÖNG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143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coâng taùc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phuïc höng,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xin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toû naêng quyeàn.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353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110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Chaân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vaøo taâm toâi ngay, Chuùa oâi, xin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naêng.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832 -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BAØI CA PHUÏC HÖNG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660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110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Phuïc höng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coâng taùc,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Chuùa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keâu naøi.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832 -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BAØI CA PHUÏC HÖNG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7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110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naêng nôi linh Cha xin mau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muoân daân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döông traàn.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832 -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BAØI CA PHUÏC HÖNG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34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832 -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BAØI CA PHUÏC HÖNG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143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coâng taùc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phuïc höng,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Cha naâng ñôõ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110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ban löûa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 Linh khi xöa, chuùng toâi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mong ñaây.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832 -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BAØI CA PHUÏC HÖNG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110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Phuïc höng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coâng taùc,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Chuùa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keâu naøi.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832 -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BAØI CA PHUÏC HÖNG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2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110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naêng nôi linh Cha xin mau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muoân daân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döông traàn.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832 -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BAØI CA PHUÏC HÖNG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7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Ban Truyen Giao</cp:lastModifiedBy>
  <cp:revision>5</cp:revision>
  <dcterms:created xsi:type="dcterms:W3CDTF">2012-12-12T04:07:14Z</dcterms:created>
  <dcterms:modified xsi:type="dcterms:W3CDTF">2012-12-12T04:12:09Z</dcterms:modified>
</cp:coreProperties>
</file>