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8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39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833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6606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XIN PHUÏC HÖNG CHUÙNG TOÂI 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06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833 - XIN PHUÏC HÖNG CHUÙNG TOÂI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Ngaøi phuïc höng taâm linh toâi luoân,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haàu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toäi oâ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quaêng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 ngay. </a:t>
            </a:r>
          </a:p>
        </p:txBody>
      </p:sp>
    </p:spTree>
    <p:extLst>
      <p:ext uri="{BB962C8B-B14F-4D97-AF65-F5344CB8AC3E}">
        <p14:creationId xmlns:p14="http://schemas.microsoft.com/office/powerpoint/2010/main" val="2558195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Chuùa ban cho toâi naêng quyeàn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daãn ñöa toâi voâ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laïc ñaøi.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833 - XIN PHUÏC HÖNG CHUÙNG TOÂI </a:t>
            </a:r>
          </a:p>
        </p:txBody>
      </p:sp>
    </p:spTree>
    <p:extLst>
      <p:ext uri="{BB962C8B-B14F-4D97-AF65-F5344CB8AC3E}">
        <p14:creationId xmlns:p14="http://schemas.microsoft.com/office/powerpoint/2010/main" val="10682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Laïy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haõy nghe toâi keâu xin, phuïc höng taâm chuùng toâi ñang troâng mong.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833 - XIN PHUÏC HÖNG CHUÙNG TOÂI </a:t>
            </a:r>
          </a:p>
        </p:txBody>
      </p:sp>
    </p:spTree>
    <p:extLst>
      <p:ext uri="{BB962C8B-B14F-4D97-AF65-F5344CB8AC3E}">
        <p14:creationId xmlns:p14="http://schemas.microsoft.com/office/powerpoint/2010/main" val="342802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Hoâm nay aân ñieån Cha ñang thi haønh khaép choán, xin Thaàn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toâi ñaây.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833 - XIN PHUÏC HÖNG CHUÙNG TOÂI </a:t>
            </a:r>
          </a:p>
        </p:txBody>
      </p:sp>
    </p:spTree>
    <p:extLst>
      <p:ext uri="{BB962C8B-B14F-4D97-AF65-F5344CB8AC3E}">
        <p14:creationId xmlns:p14="http://schemas.microsoft.com/office/powerpoint/2010/main" val="104574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833 - XIN PHUÏC HÖNG CHUÙNG TOÂI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Ngaøi phuïc höng taâm linh toâi luoân,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traøn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nhö xöa. </a:t>
            </a:r>
          </a:p>
        </p:txBody>
      </p:sp>
    </p:spTree>
    <p:extLst>
      <p:ext uri="{BB962C8B-B14F-4D97-AF65-F5344CB8AC3E}">
        <p14:creationId xmlns:p14="http://schemas.microsoft.com/office/powerpoint/2010/main" val="338285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Quyø tröôùc ngoâi Cha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ñôïi chôø, lôøi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Cha luoân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 toaøn.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833 - XIN PHUÏC HÖNG CHUÙNG TOÂI </a:t>
            </a:r>
          </a:p>
        </p:txBody>
      </p:sp>
    </p:spTree>
    <p:extLst>
      <p:ext uri="{BB962C8B-B14F-4D97-AF65-F5344CB8AC3E}">
        <p14:creationId xmlns:p14="http://schemas.microsoft.com/office/powerpoint/2010/main" val="196907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Laïy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haõy nghe toâi keâu xin, phuïc höng taâm chuùng toâi ñang troâng mong.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833 - XIN PHUÏC HÖNG CHUÙNG TOÂI </a:t>
            </a:r>
          </a:p>
        </p:txBody>
      </p:sp>
    </p:spTree>
    <p:extLst>
      <p:ext uri="{BB962C8B-B14F-4D97-AF65-F5344CB8AC3E}">
        <p14:creationId xmlns:p14="http://schemas.microsoft.com/office/powerpoint/2010/main" val="262257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Hoâm nay aân ñieån Cha ñang thi haønh khaép choán, xin Thaàn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toâi ñaây.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833 - XIN PHUÏC HÖNG CHUÙNG TOÂI </a:t>
            </a:r>
          </a:p>
        </p:txBody>
      </p:sp>
    </p:spTree>
    <p:extLst>
      <p:ext uri="{BB962C8B-B14F-4D97-AF65-F5344CB8AC3E}">
        <p14:creationId xmlns:p14="http://schemas.microsoft.com/office/powerpoint/2010/main" val="182156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833 - XIN PHUÏC HÖNG CHUÙNG TOÂI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Ngaøi phuïc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höng,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ñang troâng mong, töø trôøi Ngaøi ban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nhö xöa. </a:t>
            </a:r>
          </a:p>
        </p:txBody>
      </p:sp>
    </p:spTree>
    <p:extLst>
      <p:ext uri="{BB962C8B-B14F-4D97-AF65-F5344CB8AC3E}">
        <p14:creationId xmlns:p14="http://schemas.microsoft.com/office/powerpoint/2010/main" val="281704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Chuùa xoaù boâi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nhieâu toäi tình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trong taâm linh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ngaøy.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833 - XIN PHUÏC HÖNG CHUÙNG TOÂI </a:t>
            </a:r>
          </a:p>
        </p:txBody>
      </p:sp>
    </p:spTree>
    <p:extLst>
      <p:ext uri="{BB962C8B-B14F-4D97-AF65-F5344CB8AC3E}">
        <p14:creationId xmlns:p14="http://schemas.microsoft.com/office/powerpoint/2010/main" val="351067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Laïy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haõy nghe toâi keâu xin, phuïc höng taâm chuùng toâi ñang troâng mong.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833 - XIN PHUÏC HÖNG CHUÙNG TOÂI </a:t>
            </a:r>
          </a:p>
        </p:txBody>
      </p:sp>
    </p:spTree>
    <p:extLst>
      <p:ext uri="{BB962C8B-B14F-4D97-AF65-F5344CB8AC3E}">
        <p14:creationId xmlns:p14="http://schemas.microsoft.com/office/powerpoint/2010/main" val="268515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Hoâm nay aân ñieån Cha ñang thi haønh khaép choán, xin Thaàn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toâi ñaây.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833 - XIN PHUÏC HÖNG CHUÙNG TOÂI </a:t>
            </a:r>
          </a:p>
        </p:txBody>
      </p:sp>
    </p:spTree>
    <p:extLst>
      <p:ext uri="{BB962C8B-B14F-4D97-AF65-F5344CB8AC3E}">
        <p14:creationId xmlns:p14="http://schemas.microsoft.com/office/powerpoint/2010/main" val="63434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286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Ban Truyen Giao</cp:lastModifiedBy>
  <cp:revision>8</cp:revision>
  <dcterms:created xsi:type="dcterms:W3CDTF">2012-02-17T15:55:32Z</dcterms:created>
  <dcterms:modified xsi:type="dcterms:W3CDTF">2012-12-12T04:13:39Z</dcterms:modified>
</cp:coreProperties>
</file>