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5" r:id="rId12"/>
    <p:sldId id="286" r:id="rId13"/>
    <p:sldId id="282" r:id="rId14"/>
    <p:sldId id="283" r:id="rId15"/>
    <p:sldId id="284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422E9-4D24-4E85-8D86-576BECB58D9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6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5F25F-EC10-4B02-85C6-F66059629AB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6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DFBBE9C-E11A-4AA0-8491-055742171D74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3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18288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D528D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prstGeom prst="rect">
            <a:avLst/>
          </a:prstGeo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295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213676-BA51-4CEF-80D1-553DE30AFF3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1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128250-BD51-44D3-A670-6656D78F14C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7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E8B2CA-4F3F-43C0-A61F-A9DDCEAEF529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2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BC53E-CE09-44AB-9336-2669DB271C8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B4112E-CA3C-471E-AA5B-29FB509FE2A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68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AB61C0-B8B8-4DD7-BFD0-DFC79B673D3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7B7C-C19E-4075-8144-D16F344BE7E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00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B9F17A-D2EC-4D3E-971F-1DB9C6B93E7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7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5EE963-4FC3-422D-8D56-DE897DC5E21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3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A24D13-5568-41FF-867E-8EF9470F58A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1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A2B77-9285-4074-BEB0-BBAB6D6498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D401E1-F08B-4041-8F46-05E777F00407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98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77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28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0163-21ED-466C-8411-797B179B026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287A-F897-4CE5-8894-8DA4F27FDC66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A65E5-D2AC-4A6C-B5CA-05E3A823175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A3750-E150-41F3-8CBD-D6538CD7368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2E8-A86B-487E-8EC2-F28A0562A43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7855C-6006-4035-BB30-2C2FDD76C43B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5B2AB-3F50-4EDB-BC67-BF698F7658B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D528D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449B38-F740-43B5-8F2A-34EF6EA7045F}" type="slidenum">
              <a:rPr lang="en-US">
                <a:solidFill>
                  <a:srgbClr val="1D528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1D528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 flipH="1">
            <a:off x="-38100" y="5957888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 flipH="1">
            <a:off x="-23237" y="6035566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</a:endParaRPr>
          </a:p>
        </p:txBody>
      </p:sp>
      <p:sp>
        <p:nvSpPr>
          <p:cNvPr id="9" name="Line 22"/>
          <p:cNvSpPr>
            <a:spLocks noChangeShapeType="1"/>
          </p:cNvSpPr>
          <p:nvPr userDrawn="1"/>
        </p:nvSpPr>
        <p:spPr bwMode="gray">
          <a:xfrm>
            <a:off x="380068" y="252248"/>
            <a:ext cx="8569325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0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2855" y="1676400"/>
            <a:ext cx="398538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Saün loøng </a:t>
            </a:r>
            <a:r>
              <a:rPr lang="en-US" sz="7200" b="1" spc="50" smtClean="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/>
            </a:r>
            <a:br>
              <a:rPr lang="en-US" sz="7200" b="1" spc="50" smtClean="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</a:br>
            <a:r>
              <a:rPr lang="en-US" sz="7200" b="1" spc="50" smtClean="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haàu </a:t>
            </a:r>
            <a:r>
              <a:rPr lang="en-US" sz="72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vieäc</a:t>
            </a:r>
            <a:endParaRPr lang="en-US" sz="6600" b="1" spc="50" dirty="0" smtClean="0">
              <a:ln w="11430"/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Rush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329625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kern="0" smtClean="0">
                <a:solidFill>
                  <a:srgbClr val="000000"/>
                </a:solidFill>
                <a:latin typeface="VNI-Eurasia" pitchFamily="2" charset="0"/>
              </a:rPr>
              <a:t>TOÂN VINH CHUÙA – THAÙNH CA 840</a:t>
            </a:r>
          </a:p>
        </p:txBody>
      </p:sp>
      <p:pic>
        <p:nvPicPr>
          <p:cNvPr id="5" name="Picture 2" descr="C:\Documents and Settings\Johnny's Family\Desktop\LOGOHTTLGIADINH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441"/>
            <a:ext cx="990600" cy="13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22"/>
          <p:cNvSpPr>
            <a:spLocks noChangeShapeType="1"/>
          </p:cNvSpPr>
          <p:nvPr/>
        </p:nvSpPr>
        <p:spPr bwMode="gray">
          <a:xfrm>
            <a:off x="1600200" y="1066800"/>
            <a:ext cx="7315200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</a:endParaRPr>
          </a:p>
        </p:txBody>
      </p:sp>
      <p:pic>
        <p:nvPicPr>
          <p:cNvPr id="9" name="Picture 2" descr="D:\CHRISTIAN\Jes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0" y="2514600"/>
            <a:ext cx="4106810" cy="3079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509129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ra ñi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cöùu ngöôøi.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3.</a:t>
            </a:r>
            <a:r>
              <a:rPr lang="en-US" sz="66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Quanh ñaây bieát bao nhieâu ngöôøi khoán khoù, con xin doác taâm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loøng seû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chia.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807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Ai ñang thaát voïng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vì töông lai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môø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toái.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giuùp ngöôøi quay veà beân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tình yeâu.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ra ñi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cöùu ngöôøi.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1.</a:t>
            </a:r>
            <a:r>
              <a:rPr lang="en-US" sz="66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 bao aùng maây cho ñôøi boùng maùt,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mong öôùc luoân yeâu ngöôøi thieát tha.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445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 möa töôùi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vöôøn caây khoâ ñang caàn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nöôùc. 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Mang bao öôùc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haàu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Thaùnh caøng hôn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 naêng löïc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nhieàu hôn cho Chuùa, daâng cuoäc ñôøi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thaønh taâm nhaân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Theo göông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cuøng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ra ñi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cöùu ngöôøi.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838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2.</a:t>
            </a:r>
            <a:r>
              <a:rPr lang="en-US" sz="660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Tai con laéng nghe vaâng lôøi Chuùa phaùn, chaân luoân böôùc ñi theo Ngaøi tín trung.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Taâm con höùa nguyeän haèng chaêm lo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thaùnh.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508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cho maét con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luoân nhìn theo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maø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ñi.</a:t>
            </a:r>
          </a:p>
        </p:txBody>
      </p:sp>
      <p:pic>
        <p:nvPicPr>
          <p:cNvPr id="6" name="Picture 2" descr="C:\Documents and Settings\Johnny's Family\Desktop\4865484797_facc340f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1994336" cy="136579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19529" y="6172200"/>
            <a:ext cx="647645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Garam" pitchFamily="34" charset="0"/>
              </a:rPr>
              <a:t>TC 840 - SAÜN LOØNG HAÀU VIEÄC</a:t>
            </a:r>
            <a:endParaRPr lang="en-US" sz="3500" b="1" dirty="0" smtClean="0">
              <a:solidFill>
                <a:srgbClr val="FFFF00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Verdana</vt:lpstr>
      <vt:lpstr>VNI-Aptima</vt:lpstr>
      <vt:lpstr>VNI-Eurasia</vt:lpstr>
      <vt:lpstr>VNI-Garam</vt:lpstr>
      <vt:lpstr>VNI-Rush</vt:lpstr>
      <vt:lpstr>Wingdings</vt:lpstr>
      <vt:lpstr>1_cdb2004138l</vt:lpstr>
      <vt:lpstr>cdb2004138l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11</cp:revision>
  <dcterms:created xsi:type="dcterms:W3CDTF">2008-10-28T23:50:45Z</dcterms:created>
  <dcterms:modified xsi:type="dcterms:W3CDTF">2012-12-28T10:26:05Z</dcterms:modified>
</cp:coreProperties>
</file>