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74" d="100"/>
          <a:sy n="74" d="100"/>
        </p:scale>
        <p:origin x="29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3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12/30/2012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3365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6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12/30/2012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6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6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C:\Users\Lan Kha\Desktop\Vector Art Flowers (5)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0" y="-25400"/>
            <a:ext cx="9177867" cy="688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0"/>
              </a:schemeClr>
            </a:solidFill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3030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73" y="524936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TOÂN VINH CHUÙA – THAÙNH </a:t>
            </a:r>
            <a:r>
              <a:rPr lang="en-US" sz="35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CA </a:t>
            </a:r>
            <a:r>
              <a:rPr lang="en-US" sz="35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845</a:t>
            </a:r>
            <a:endParaRPr lang="en-US" sz="35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oudy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1073" y="2873069"/>
            <a:ext cx="9144000" cy="132343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NÔI THIEÂN QUOÁC</a:t>
            </a:r>
            <a:endParaRPr lang="en-US" sz="8000" b="1" spc="50" dirty="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6143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845 - NÔI THIEÂN QUOÁC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873265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3.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Nöôùc thieân ñaøng vinh hieån haèng maõi saùng töôi, toâi theo Jeâsus.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7755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9228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Böôùc trong bình minh töôi ñeïp muoân loái hoa, maõi luoân vui möøng.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845 - NÔI THIEÂN QUOÁC</a:t>
            </a:r>
          </a:p>
        </p:txBody>
      </p:sp>
    </p:spTree>
    <p:extLst>
      <p:ext uri="{BB962C8B-B14F-4D97-AF65-F5344CB8AC3E}">
        <p14:creationId xmlns:p14="http://schemas.microsoft.com/office/powerpoint/2010/main" val="2492731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9228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Vui möøng lôùn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tieáng haùt ca haân hoan luoân ñeâm ngaøy.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845 - NÔI THIEÂN QUOÁC</a:t>
            </a:r>
          </a:p>
        </p:txBody>
      </p:sp>
    </p:spTree>
    <p:extLst>
      <p:ext uri="{BB962C8B-B14F-4D97-AF65-F5344CB8AC3E}">
        <p14:creationId xmlns:p14="http://schemas.microsoft.com/office/powerpoint/2010/main" val="1159093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69087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Vì ngaøy mai khi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Thieân Chuùa dìu toâi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böôùc leân soáng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treân thieân ñaøng.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845 - NÔI THIEÂN QUOÁC</a:t>
            </a:r>
          </a:p>
        </p:txBody>
      </p:sp>
    </p:spTree>
    <p:extLst>
      <p:ext uri="{BB962C8B-B14F-4D97-AF65-F5344CB8AC3E}">
        <p14:creationId xmlns:p14="http://schemas.microsoft.com/office/powerpoint/2010/main" val="1708098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2914552"/>
            <a:ext cx="9144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Vui soáng vôùi Chuùa!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845 - NÔI THIEÂN QUOÁC</a:t>
            </a:r>
          </a:p>
        </p:txBody>
      </p:sp>
    </p:spTree>
    <p:extLst>
      <p:ext uri="{BB962C8B-B14F-4D97-AF65-F5344CB8AC3E}">
        <p14:creationId xmlns:p14="http://schemas.microsoft.com/office/powerpoint/2010/main" val="40326357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845 - NÔI THIEÂN QUOÁC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873265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1.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Caùnh chim töï do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bay veà nôi ngaát cao,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 theo Jeâsus.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910431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9228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Thoaùt ly traàn ai thaùng ngaøy vaây haõm toâi,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maõi luoân vui möøng.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845 - NÔI THIEÂN QUOÁC</a:t>
            </a:r>
          </a:p>
        </p:txBody>
      </p:sp>
    </p:spTree>
    <p:extLst>
      <p:ext uri="{BB962C8B-B14F-4D97-AF65-F5344CB8AC3E}">
        <p14:creationId xmlns:p14="http://schemas.microsoft.com/office/powerpoint/2010/main" val="282225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9228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Vui möøng lôùn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tieáng haùt ca haân hoan luoân ñeâm ngaøy.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845 - NÔI THIEÂN QUOÁC</a:t>
            </a:r>
          </a:p>
        </p:txBody>
      </p:sp>
    </p:spTree>
    <p:extLst>
      <p:ext uri="{BB962C8B-B14F-4D97-AF65-F5344CB8AC3E}">
        <p14:creationId xmlns:p14="http://schemas.microsoft.com/office/powerpoint/2010/main" val="898029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69087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Vì ngaøy mai khi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Thieân Chuùa dìu toâi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böôùc leân soáng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treân thieân ñaøng.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845 - NÔI THIEÂN QUOÁC</a:t>
            </a:r>
          </a:p>
        </p:txBody>
      </p:sp>
    </p:spTree>
    <p:extLst>
      <p:ext uri="{BB962C8B-B14F-4D97-AF65-F5344CB8AC3E}">
        <p14:creationId xmlns:p14="http://schemas.microsoft.com/office/powerpoint/2010/main" val="2826844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845 - NÔI THIEÂN QUOÁC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873265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2.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Boùng maây saàu vöông vaán ñôøi toâi bieán tan,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 theo Jeâsus.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7999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9228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Nhöõng öu phieàn lo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laéng töø nay caùch xa, maõi luoân vui möøng.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845 - NÔI THIEÂN QUOÁC</a:t>
            </a:r>
          </a:p>
        </p:txBody>
      </p:sp>
    </p:spTree>
    <p:extLst>
      <p:ext uri="{BB962C8B-B14F-4D97-AF65-F5344CB8AC3E}">
        <p14:creationId xmlns:p14="http://schemas.microsoft.com/office/powerpoint/2010/main" val="4218361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9228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Vui möøng lôùn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tieáng haùt ca haân hoan luoân ñeâm ngaøy.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845 - NÔI THIEÂN QUOÁC</a:t>
            </a:r>
          </a:p>
        </p:txBody>
      </p:sp>
    </p:spTree>
    <p:extLst>
      <p:ext uri="{BB962C8B-B14F-4D97-AF65-F5344CB8AC3E}">
        <p14:creationId xmlns:p14="http://schemas.microsoft.com/office/powerpoint/2010/main" val="457959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69087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Vì ngaøy mai khi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Thieân Chuùa dìu toâi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böôùc leân soáng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treân thieân ñaøng.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845 - NÔI THIEÂN QUOÁC</a:t>
            </a:r>
          </a:p>
        </p:txBody>
      </p:sp>
    </p:spTree>
    <p:extLst>
      <p:ext uri="{BB962C8B-B14F-4D97-AF65-F5344CB8AC3E}">
        <p14:creationId xmlns:p14="http://schemas.microsoft.com/office/powerpoint/2010/main" val="1044675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196</Words>
  <Application>Microsoft Office PowerPoint</Application>
  <PresentationFormat>On-screen Show (4:3)</PresentationFormat>
  <Paragraphs>28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VNI-Aptima</vt:lpstr>
      <vt:lpstr>VNI-Garam</vt:lpstr>
      <vt:lpstr>VNI-Goudy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11</cp:revision>
  <dcterms:created xsi:type="dcterms:W3CDTF">2012-12-29T10:10:52Z</dcterms:created>
  <dcterms:modified xsi:type="dcterms:W3CDTF">2012-12-29T18:10:13Z</dcterms:modified>
</cp:coreProperties>
</file>