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367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LAØM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VUA THAÙNH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1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xöa.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aáy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0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khoù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khaên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chung.</a:t>
            </a:r>
            <a:endParaRPr lang="en-US" sz="6600" b="1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0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ñôøi, toâi thuoäc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Vua Chí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Chuùa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 bô vô.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5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kia toâi seõ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saün saøng, möøng nghe Chuùa 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2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thieân ñaøng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ngoâi Ngaøi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8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aáy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0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nhaân töø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dö daät luoân.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naøo,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gioâng toá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hieåm nguy.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2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Ngaøi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an toaøn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sai.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4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ñôøi, toâi thuoäc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Vua Chí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9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Chuùa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khoâng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 bô vô.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3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kia toâi seõ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saün saøng, möøng nghe Chuùa 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2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thieân ñaøng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beân ngoâi Ngaøi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848 - LAØM CON VUA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7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2012-12-29T18:40:03Z</dcterms:created>
  <dcterms:modified xsi:type="dcterms:W3CDTF">2012-12-29T18:50:25Z</dcterms:modified>
</cp:coreProperties>
</file>