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9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5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849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8368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TRIEÀU THIEÂN VINH HIEÅN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9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93948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Gieâ-ru-sa-lem.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8043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ta ngaên böôùc quaân thuø,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ñaïo quaân duõng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maõnh quyeát ñi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0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Jeâsus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töôùng ñi ñaàu,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khaûi ca.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12040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89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Roài khi bao phong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tan mau, ta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laõnh kim mieän.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21736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89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laõnh kim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ta seõ laõnh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389096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89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bao phong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tan mau, ta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laõnh kim mieän.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41806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93948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Gieâ-ru-sa-lem.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24334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091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vinh quang,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vinh quang,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ta böôùc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Gioâ-ñanh.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41637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89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bao phong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tan mau, ta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laõnh kim mieän.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52655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93948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Gieâ-ru-sa-lem.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10418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laéng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tieáng loa reàn,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giuïc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210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vôùi ñöùc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xem Vua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 aâm binh.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03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Ñoaøn quaân ta chieán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ñaáu khoâng sôøn,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haèng chieán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 giuùp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210154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89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Roài khi bao phong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tan mau, ta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laõnh kim mieän.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64197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89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laõnh kim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ta seõ laõnh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12324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89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bao phong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tan mau, ta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laõnh kim mieän.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14761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93948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Gieâ-ru-sa-lem.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22444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091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vinh quang,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vinh quang,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ta böôùc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Gioâ-ñanh.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14224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89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bao phong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tan mau, ta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laõnh kim mieän.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37671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93948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Gieâ-ru-sa-lem.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336182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nhìn xem chieán thaéng ñang chôø,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 böôùc vaøo thaùnh chieán vinh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36987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89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Roài khi bao phong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tan mau, ta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laõnh kim mieän.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136495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89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laõnh kim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ta seõ laõnh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19577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89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bao phong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tan mau, ta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laõnh kim mieän.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8495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93948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Gieâ-ru-sa-lem.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168004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091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vinh quang,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vinh quang,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ta böôùc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Gioâ-ñanh.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32280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89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bao phong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tan mau, ta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laõnh kim mieän.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849 - TRIEÀU THIEÂN VINH HIEÅN</a:t>
            </a:r>
          </a:p>
        </p:txBody>
      </p:sp>
    </p:spTree>
    <p:extLst>
      <p:ext uri="{BB962C8B-B14F-4D97-AF65-F5344CB8AC3E}">
        <p14:creationId xmlns:p14="http://schemas.microsoft.com/office/powerpoint/2010/main" val="2928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346</Words>
  <Application>Microsoft Office PowerPoint</Application>
  <PresentationFormat>On-screen Show (4:3)</PresentationFormat>
  <Paragraphs>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2012-12-29T18:52:43Z</dcterms:created>
  <dcterms:modified xsi:type="dcterms:W3CDTF">2012-12-30T01:29:42Z</dcterms:modified>
</cp:coreProperties>
</file>