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852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71561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TRAÀN THEÁ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CHAÚNG PHAÛI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QUEÂ TOÂI</a:t>
            </a:r>
          </a:p>
        </p:txBody>
      </p:sp>
    </p:spTree>
    <p:extLst>
      <p:ext uri="{BB962C8B-B14F-4D97-AF65-F5344CB8AC3E}">
        <p14:creationId xmlns:p14="http://schemas.microsoft.com/office/powerpoint/2010/main" val="33838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choán ñaát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vinh quang,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yeân vui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muoân ñôøi.</a:t>
            </a:r>
          </a:p>
        </p:txBody>
      </p:sp>
    </p:spTree>
    <p:extLst>
      <p:ext uri="{BB962C8B-B14F-4D97-AF65-F5344CB8AC3E}">
        <p14:creationId xmlns:p14="http://schemas.microsoft.com/office/powerpoint/2010/main" val="88302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Ñoaøn quaân xöa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ca khuùc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thaéng vang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khaép nôi.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390354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chaéc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 thaùnh luoân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ñoùn toâi, luoân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caàu thay.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323850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606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coøn gì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vaán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oâ dô naøy.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200583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606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bieát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 töôøng thieát höõu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ai ngoaøi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261795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37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nôi nao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naùu neáu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mong leân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Cha.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135133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37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ñi leân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cao.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83864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758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coøn gì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vaán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oâ dô naøy.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388243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1630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chaúng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queâ höông,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 ñaây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löõ haønh. </a:t>
            </a:r>
          </a:p>
        </p:txBody>
      </p:sp>
    </p:spTree>
    <p:extLst>
      <p:ext uri="{BB962C8B-B14F-4D97-AF65-F5344CB8AC3E}">
        <p14:creationId xmlns:p14="http://schemas.microsoft.com/office/powerpoint/2010/main" val="2016052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Cha treân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Quoác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chaát chöùa bao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 baùu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28020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 thaùnh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 töng böøng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leân treân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thang chôø mong.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414246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606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coøn gì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vaán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oâ dô naøy.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10788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606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bieát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 töôøng thieát höõu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ai ngoaøi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266872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37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nôi nao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naùu neáu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mong leân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Cha.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198284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37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ñi leân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cao.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264190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758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coøn gì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vaán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oâ dô naøy.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852 - TRAÀN THEÁ CHAÚNG PHAÛI QUEÂ TOÂI</a:t>
            </a:r>
          </a:p>
        </p:txBody>
      </p:sp>
    </p:spTree>
    <p:extLst>
      <p:ext uri="{BB962C8B-B14F-4D97-AF65-F5344CB8AC3E}">
        <p14:creationId xmlns:p14="http://schemas.microsoft.com/office/powerpoint/2010/main" val="294630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218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2012-12-30T02:38:54Z</dcterms:created>
  <dcterms:modified xsi:type="dcterms:W3CDTF">2012-12-30T02:43:53Z</dcterms:modified>
</cp:coreProperties>
</file>