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5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8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5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854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15505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VÌ SAO </a:t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YEÂU JEÂSUS</a:t>
            </a:r>
            <a:endParaRPr lang="en-US" sz="72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7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854 - VÌ SAO TOÂI YEÂU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630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ngaïc nhieân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</a:t>
            </a: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Ngaøi!</a:t>
            </a:r>
          </a:p>
        </p:txBody>
      </p:sp>
    </p:spTree>
    <p:extLst>
      <p:ext uri="{BB962C8B-B14F-4D97-AF65-F5344CB8AC3E}">
        <p14:creationId xmlns:p14="http://schemas.microsoft.com/office/powerpoint/2010/main" val="27617016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59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ngaïc nhieân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sao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baïn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ngoài nghe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854 - VÌ SAO TOÂI YEÂU JEÂSUS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9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128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 toâi, chòu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854 - VÌ SAO TOÂI YEÂU JEÂSUS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4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128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cheát theá toâi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854 - VÌ SAO TOÂI YEÂU JEÂSUS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7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2012-12-30T02:52:47Z</dcterms:created>
  <dcterms:modified xsi:type="dcterms:W3CDTF">2012-12-30T02:56:19Z</dcterms:modified>
</cp:coreProperties>
</file>