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2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855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1550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NGAØI PHAÙN TUYEÂN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5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 quyeàn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lao vôùi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vaâng lôøi.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49432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oâ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tha bôûi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ñoå 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353843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Chaêm tìm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 Ngaøi, soi raïng danh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207159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ñöôïc thay ñoåi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theo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phaùn tuyeân.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392137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855 - TIEÁNG NGAØI PHAÙN TUYEÂN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5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truyeàn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thay ñoåi loøng.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728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ñöôøng rieâng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loái taø, quay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vôùi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30937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truyeàn: “Haõy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leân”,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voán teâ lieät.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313006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Vöøa nghe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tuyeân,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lôøi ñöùng leân.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147298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laøm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mình, nay tìm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yù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141417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ñöôïc thay ñoåi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theo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phaùn tuyeân.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208437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855 - TIEÁNG NGAØI PHAÙN TUYEÂN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615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 truyeàn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thay ñoåi loøng.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0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942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nguyeän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 Ngaøi,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troïn taát sanh.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855 - TIEÁNG NGAØI PHAÙN TUYEÂN</a:t>
            </a:r>
          </a:p>
        </p:txBody>
      </p:sp>
    </p:spTree>
    <p:extLst>
      <p:ext uri="{BB962C8B-B14F-4D97-AF65-F5344CB8AC3E}">
        <p14:creationId xmlns:p14="http://schemas.microsoft.com/office/powerpoint/2010/main" val="108413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2012-12-30T02:57:20Z</dcterms:created>
  <dcterms:modified xsi:type="dcterms:W3CDTF">2012-12-30T10:19:47Z</dcterms:modified>
</cp:coreProperties>
</file>