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15509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TRUYEÀN RAO DANH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4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 phong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 danh töôùng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ñaàu.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85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gaët bao nhieâu chieán thaéng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vui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khaûi hoaøn.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827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 binh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khoâng nao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nuùng rao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827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Kìa tình yeâu Jeâsus roäng lôùn baát tuyeät, vì toaøn nhaân gian neân Ngaøi ñaõ laâm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3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827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toäi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taêm toái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huyeát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0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185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 khieán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857 - TRUYEÀN RAO 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94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vui rao truyeàn danh Chuùa cho nhaân loaïi chìm trong nôi thöông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886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Chuùa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luoân gaët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3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85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gaëp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gioù baõo buøng,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gaëp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mai an tònh.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827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khoâng sôøn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rao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Chuùa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choán.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0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827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Kìa tình yeâu Jeâsus roäng lôùn baát tuyeät, vì toaøn nhaân gian neân Ngaøi ñaõ laâm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4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827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toäi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taêm toái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huyeát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7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185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 khieán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857 - TRUYEÀN RAO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5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857 - TRUYEÀN RAO 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94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ta leân ñöôøng tranh ñaáu toaùn quaân tinh nhueä mau mau xung phong.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8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221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2012-12-30T10:26:23Z</dcterms:created>
  <dcterms:modified xsi:type="dcterms:W3CDTF">2012-12-30T10:34:01Z</dcterms:modified>
</cp:coreProperties>
</file>