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1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PHAÛI NHÌN THAÁY CHUÙA TRONG ANH</a:t>
            </a:r>
            <a:endParaRPr lang="en-US" sz="72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tìm ñöôïc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coõi tuyeät vôøi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cuoäc ñôøi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choùng qua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truyeàn danh Cha cho moïi ngöôøi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theá nhaân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390201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Ngöôøi khaùc phaûi nhìn thaáy Chuùa trong anh, ngöôøi khaùc phaûi nhìn thaáy Chuùa trong anh.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217539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keå ra tích chaân thaät vaø thöông yeâu Chuùa, ñeå theá nhaân nhìn 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380688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 traàn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toái taêm toäi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ngöôøi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ngoù xem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01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gìn saïch trong thaân hoàn ñeàu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theá nhaân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542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Ngöôøi khaùc phaûi nhìn thaáy Chuùa trong anh, ngöôøi khaùc phaûi nhìn thaáy Chuùa trong anh.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169547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keå ra tích chaân thaät vaø thöông yeâu Chuùa, ñeå theá nhaân nhìn 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18264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94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ngöôøi ñôøi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theo lôøi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sao ñeïp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danh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4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moïi ngöôøi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con ñöôøng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theá nhaân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40375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Ngöôøi khaùc phaûi nhìn thaáy Chuùa trong anh, ngöôøi khaùc phaûi nhìn thaáy Chuùa trong anh.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25849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8346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keå ra tích chaân thaät vaø thöông yeâu Chuùa, ñeå theá nhaân nhìn Chuùa trong loøng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858 - PHAÛI NHÌN THAÁY CHUÙA TRONG ANH</a:t>
            </a:r>
          </a:p>
        </p:txBody>
      </p:sp>
    </p:spTree>
    <p:extLst>
      <p:ext uri="{BB962C8B-B14F-4D97-AF65-F5344CB8AC3E}">
        <p14:creationId xmlns:p14="http://schemas.microsoft.com/office/powerpoint/2010/main" val="333964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2012-12-30T10:34:59Z</dcterms:created>
  <dcterms:modified xsi:type="dcterms:W3CDTF">2012-12-30T10:40:59Z</dcterms:modified>
</cp:coreProperties>
</file>