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8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3748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TRAO NIEÀM TIN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ôi, loøng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öôùc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traøn vaøo 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1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tin baïn trao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Chuùa, heát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caäy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10690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565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nhau truyeàn rao khaép choán phuùc aâm,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caàn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224018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89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soáng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Chuùa treân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 haõy rao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273855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böøng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söùc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phaùt nguoàn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482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lan traøn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choán, chaûy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vaøo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khaùt khao.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251100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565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 sao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lôùn thay!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do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328870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89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neám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Chuùa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haõy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162215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Muøa xuaân dòu eâm mang tôùi coû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ngaït ngaøo söùc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 thôm.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6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 chim möøng ca naéng môùi, ñoùn chaøo ngaøy haïnh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98053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565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ñaâu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nuùp vöõng an?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do baøn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28715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6891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Chuùa muoân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chính taâm naày,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vaäy haõy rao ra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859 - TRAO NIEÀM TIN</a:t>
            </a:r>
          </a:p>
        </p:txBody>
      </p:sp>
    </p:spTree>
    <p:extLst>
      <p:ext uri="{BB962C8B-B14F-4D97-AF65-F5344CB8AC3E}">
        <p14:creationId xmlns:p14="http://schemas.microsoft.com/office/powerpoint/2010/main" val="7392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2012-12-30T10:41:56Z</dcterms:created>
  <dcterms:modified xsi:type="dcterms:W3CDTF">2012-12-30T10:55:52Z</dcterms:modified>
</cp:coreProperties>
</file>