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7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92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9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93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861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38241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MONG BAÏN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TIN CÖÙU CHUÙA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19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861 - MONG BAÏN TIN CÖÙU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531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thuoäc Chuùa Jeâsus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an, 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thu.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774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24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ñaây neáu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seõ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861 - MONG BAÏN TIN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7866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24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 naêng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xoùa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dô,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queân ôn Chuùa  chuoäc mua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861 - MONG BAÏN TIN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418559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24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mong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861 - MONG BAÏN TIN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82966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861 - MONG BAÏN TIN CÖÙU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5531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ôi,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cöù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ñi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nöõa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chi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7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24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thaát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voïng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nguy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uûi gì?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861 - MONG BAÏN TIN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51512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24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xem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 qua ñi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chi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861 - MONG BAÏN TIN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1721786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240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ñaây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 nghó kyõ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ñi.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861 - MONG BAÏN TIN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2163941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105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2012-12-30T11:11:00Z</dcterms:created>
  <dcterms:modified xsi:type="dcterms:W3CDTF">2012-12-30T11:16:45Z</dcterms:modified>
</cp:coreProperties>
</file>