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7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6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0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19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863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898853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HAÕY TIN NHAÄN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935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863 - HAÕY TIN NHAÄN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6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anh mau daâng heat cho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xem nôi doøng huyeát thaùnh kia.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795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 mong anh 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taát sanh cho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anh hôõi kíp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cho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863 - HAÕY TIN NHAÄN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085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Naày haõy mau mau, naày haõy mau mau,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chaïy ñeán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nhaän ngay.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863 - HAÕY TIN NHAÄN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004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anh mau tin,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tin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 anh soáng thoûa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863 - HAÕY TIN NHAÄN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8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863 - HAÕY TIN NHAÄN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6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tin vui vang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cuøng moïi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nôi Chuùa maø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ñaõ nghe.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4430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anh ôi mau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Jeâsus lieàn,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mong tieáp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röôùc anh voâ nhaø.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863 - HAÕY TIN NHAÄN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54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Naày haõy mau mau, naày haõy mau mau,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chaïy ñeán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nhaän ngay.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863 - HAÕY TIN NHAÄN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628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anh mau tin,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tin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 anh soáng thoûa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863 - HAÕY TIN NHAÄN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52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863 - HAÕY TIN NHAÄN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6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Jeâsus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muoán anh quay veà,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ngay ñi coøn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 vaån chi.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591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 linh kia soi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taâm anh lieàn,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mong ôû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troïn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863 - HAÕY TIN NHAÄN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5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Naày haõy mau mau, naày haõy mau mau,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chaïy ñeán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nhaän ngay.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863 - HAÕY TIN NHAÄN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612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59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anh mau tin,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 tin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 anh soáng thoûa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863 - HAÕY TIN NHAÄN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191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178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2012-12-30T11:40:57Z</dcterms:created>
  <dcterms:modified xsi:type="dcterms:W3CDTF">2012-12-30T11:47:56Z</dcterms:modified>
</cp:coreProperties>
</file>