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7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2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864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837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CON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ÑÖÙC CHUÙA TRÔØI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3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25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con Ñöùc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cheát thay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0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25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chuoäc mua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ngöôøi, Jeâsus oâi! Chuùa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1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864 - JEÂSUS CON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hôõi! Sao maõi phaân vaân hoâm nay ñöøng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ngaïi ngaàn, mau tin Con Ñöùc Chuùa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3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nhôù naêm thaùng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thöông, queân ñi ngaøy qua ñoaïn tröôøng, mau mau tin Chuùa voâ loøng.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25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Chuùa,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toân cao,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eâm ngoït ngaøo.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9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25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con Ñöùc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cheát thay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5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25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chuoäc mua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ngöôøi, Jeâsus oâi! Chuùa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1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864 - JEÂSUS CON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soáng trong Chuùa yeân vui Jeâsus thöôøng ban nuï cöôøi, lau khoâ bao nöôùc maét rôi.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9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seõ theâm söùc ban ôn, ñöa ta vöôït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daëm tröôøng, luoân luoân ñaéc thaéng vui möøng.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65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25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Chuùa,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toân cao,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eâm ngoït ngaøo.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8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864 - JEÂSUS CON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bieát chaêng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Vua toâi laø Ñaáng cöùu chuoäc, Jeâsus con Ñöùc Chuùa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550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25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con Ñöùc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cheát thay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0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25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chuoäc mua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ngöôøi, Jeâsus oâi! Chuùa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3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bieát chaêng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 Vua toâi laø Ñaáng nhaân töø,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Ñöùc Chuùa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0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25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Chuùa,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toân cao,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eâm ngoït ngaøo.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1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25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con Ñöùc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cheát thay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6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25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chuoäc mua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ngöôøi, Jeâsus oâi! Chuùa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2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864 - JEÂSUS CON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coù nghe tieáng Jeâsus eâm eâm goïi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loaøi, aên naên tin Chuùa böõa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3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ñeán mau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bao oâ toäi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hoaøi, trao ngay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caùnh tay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8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254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Chuùa,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toân cao,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eâm ngoït ngaøo.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864 - JEÂSUS CON ÑÖÙC CHUÙA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1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284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2012-12-30T11:48:53Z</dcterms:created>
  <dcterms:modified xsi:type="dcterms:W3CDTF">2012-12-30T12:00:18Z</dcterms:modified>
</cp:coreProperties>
</file>