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276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ÑANG GOÏI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nay ñang ñôïi chôø anh mau kíp ñeán, Chuùa ñang chôø anh, Chuùa ñang chôø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ñem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ñaët nôi chaân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xa lìa ngay chôù nöông theo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4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6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1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ta mau kíp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 giôø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giôø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04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ta luoân xa lìa tình yeâu thöông voâ ñoái,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rôøi xa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4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0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8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luoân ban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cho ai kíp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 giôø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giôø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mau ñem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 neà trao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aùi, Jeâsus quaêng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 xa anh lieàn.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4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866 - CHUÙA ÑANG GOÏI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2012-12-30T12:12:03Z</dcterms:created>
  <dcterms:modified xsi:type="dcterms:W3CDTF">2012-12-30T12:18:00Z</dcterms:modified>
</cp:coreProperties>
</file>