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8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62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1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6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869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396587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XIN CHUÙA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SAI TOÂI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03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869 - XIN CHUÙA SAI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choán thieáu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saùng trong ñeâm tröôøng, caàn 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döông roïi saùng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203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choán thieáu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haùt trong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caàn khuùc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tình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869 - XIN CHUÙA SAI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0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 ñaây quanh toâi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tôùi nôi nao xa xoâi,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bao nhieâu linh hoàn chöa bieát ñeán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869 - XIN CHUÙA SAI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238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Chuùa haõy kíp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sai toâi leân ñöôøng,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boán phöông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loan tình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869 - XIN CHUÙA SAI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79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869 - XIN CHUÙA SAI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Chuùa haõy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sai toâi leân ñöôøng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roïi aùnh döông,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ngôøi saùng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94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Chuùa haõy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sai toâi leân ñöôøng duøng tieáng ca mang tình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869 - XIN CHUÙA SAI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59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xin Jeâsus sôùm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hoâm ñi beân toâi, daïy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rao danh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khaép caùc loái.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869 - XIN CHUÙA SAI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041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Chuùa haõy kíp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sai toâi leân ñöôøng,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boán phöông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loan tình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869 - XIN CHUÙA SAI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335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105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2012-12-30T12:30:54Z</dcterms:created>
  <dcterms:modified xsi:type="dcterms:W3CDTF">2012-12-30T12:35:36Z</dcterms:modified>
</cp:coreProperties>
</file>