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3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12/30/2012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4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871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LOØNG NGUYEÄN </a:t>
            </a:r>
            <a:r>
              <a:rPr lang="en-US" sz="8000" b="1" spc="5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THEO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871 – LOØNG NGUYEÄN </a:t>
            </a:r>
            <a:r>
              <a:rPr lang="en-US"/>
              <a:t>THEO JEÂSUS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Tieàn taøi hay cao sang con nhaát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maøng.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4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khoâng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 hôn khi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roài.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871 – LOØNG NGUYEÄN THEO JEÂSUS</a:t>
            </a:r>
          </a:p>
        </p:txBody>
      </p:sp>
    </p:spTree>
    <p:extLst>
      <p:ext uri="{BB962C8B-B14F-4D97-AF65-F5344CB8AC3E}">
        <p14:creationId xmlns:p14="http://schemas.microsoft.com/office/powerpoint/2010/main" val="27968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ngöôøi ñôøi khinh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cheâ 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nao sôøn.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871 – LOØNG NGUYEÄN THEO JEÂSUS</a:t>
            </a:r>
          </a:p>
        </p:txBody>
      </p:sp>
    </p:spTree>
    <p:extLst>
      <p:ext uri="{BB962C8B-B14F-4D97-AF65-F5344CB8AC3E}">
        <p14:creationId xmlns:p14="http://schemas.microsoft.com/office/powerpoint/2010/main" val="40892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böôùc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Ngaøi, nguyeän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871 – LOØNG NGUYEÄN THEO JEÂSUS</a:t>
            </a:r>
          </a:p>
        </p:txBody>
      </p:sp>
    </p:spTree>
    <p:extLst>
      <p:ext uri="{BB962C8B-B14F-4D97-AF65-F5344CB8AC3E}">
        <p14:creationId xmlns:p14="http://schemas.microsoft.com/office/powerpoint/2010/main" val="11865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871 – LOØNG NGUYEÄN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THEO JEÂSUS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nguyeän theo Jeâsus, 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52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con, 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871 – LOØNG NGUYEÄN THEO JEÂSUS</a:t>
            </a:r>
          </a:p>
        </p:txBody>
      </p:sp>
    </p:spTree>
    <p:extLst>
      <p:ext uri="{BB962C8B-B14F-4D97-AF65-F5344CB8AC3E}">
        <p14:creationId xmlns:p14="http://schemas.microsoft.com/office/powerpoint/2010/main" val="34844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nguyeän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Jeâsus, 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871 – LOØNG NGUYEÄN THEO JEÂSUS</a:t>
            </a:r>
          </a:p>
        </p:txBody>
      </p:sp>
    </p:spTree>
    <p:extLst>
      <p:ext uri="{BB962C8B-B14F-4D97-AF65-F5344CB8AC3E}">
        <p14:creationId xmlns:p14="http://schemas.microsoft.com/office/powerpoint/2010/main" val="6103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lui,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871 – LOØNG NGUYEÄN THEO JEÂSUS</a:t>
            </a:r>
          </a:p>
        </p:txBody>
      </p:sp>
    </p:spTree>
    <p:extLst>
      <p:ext uri="{BB962C8B-B14F-4D97-AF65-F5344CB8AC3E}">
        <p14:creationId xmlns:p14="http://schemas.microsoft.com/office/powerpoint/2010/main" val="156296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</a:t>
            </a:r>
            <a:r>
              <a:rPr lang="en-US"/>
              <a:t>871 – LOØNG NGUYEÄN </a:t>
            </a:r>
            <a:r>
              <a:rPr lang="en-US"/>
              <a:t>THEO JEÂSUS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heïp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ñi, con böôùc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 gai gian nan chaêng? Con quyeát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871 – LOØNG NGUYEÄN THEO JEÂSUS</a:t>
            </a:r>
          </a:p>
        </p:txBody>
      </p:sp>
    </p:spTree>
    <p:extLst>
      <p:ext uri="{BB962C8B-B14F-4D97-AF65-F5344CB8AC3E}">
        <p14:creationId xmlns:p14="http://schemas.microsoft.com/office/powerpoint/2010/main" val="160905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töï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mang, con vaùc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871 – LOØNG NGUYEÄN THEO JEÂSUS</a:t>
            </a:r>
          </a:p>
        </p:txBody>
      </p:sp>
    </p:spTree>
    <p:extLst>
      <p:ext uri="{BB962C8B-B14F-4D97-AF65-F5344CB8AC3E}">
        <p14:creationId xmlns:p14="http://schemas.microsoft.com/office/powerpoint/2010/main" val="16403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ñaõ theo Ngaøi, nguyeän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TC 871 – LOØNG NGUYEÄN THEO JEÂSUS</a:t>
            </a:r>
          </a:p>
        </p:txBody>
      </p:sp>
    </p:spTree>
    <p:extLst>
      <p:ext uri="{BB962C8B-B14F-4D97-AF65-F5344CB8AC3E}">
        <p14:creationId xmlns:p14="http://schemas.microsoft.com/office/powerpoint/2010/main" val="260821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2012-03-03T03:53:53Z</dcterms:created>
  <dcterms:modified xsi:type="dcterms:W3CDTF">2012-12-30T12:44:47Z</dcterms:modified>
</cp:coreProperties>
</file>