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234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716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872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44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TOÂI LAØ CHIEÂN CUÛA CHUÙA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95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872 – TOÂI LAØ CHIEÂN CUÛA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5007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Coû xanh töôi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haèng yeân nghæ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meù nöôùc an vui,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ñöa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47841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872 – TOÂI LAØ CHIEÂN CUÛA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653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hoaøng hoân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giaêng khaép nôi,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böôùc theo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73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872 – TOÂI LAØ CHIEÂN CUÛA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653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Choã coû xanh laø nôi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 nghæ cuûa nhöõng chieân thuoäc veà Chuùa,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chính toâi ñaây.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62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872 – TOÂI LAØ CHIEÂN CUÛA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653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Meù nöôùc trong,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thaûm coû xanh,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daét toâi, chính Jeâsus ñi cuøng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06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872 – TOÂI LAØ CHIEÂN CUÛA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6125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Giöõa canh khuya,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suoát loái ñi, cöù böôùc ñi,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 nöông nôi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34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71</Words>
  <Application>Microsoft Office PowerPoint</Application>
  <PresentationFormat>On-screen Show (4:3)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2012-10-26T15:21:37Z</dcterms:created>
  <dcterms:modified xsi:type="dcterms:W3CDTF">2013-01-12T04:06:17Z</dcterms:modified>
</cp:coreProperties>
</file>