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3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1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8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THANH NIEÂN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LAØNH CA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1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873 - THANH NIEÂN TIN LAØNH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thanh nieân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nung chí,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ñaéc thaéng côn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1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cöôøng haøo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quyû, loøng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bao.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8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Tuoát göôm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choang 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tranh chieán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Sa-tan thuø.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anh duõng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 ñoà Phao-loâ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Pheâ-tu.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Chuùng ta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aân phöôùc cöôøng phuû.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4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lôïi, quyeàn theá gioáng nhö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vôøn traêng.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1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ñöa ta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an baèng.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5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873 - THANH NIEÂN TIN LAØNH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thanh nieân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boùng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8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duøi maøi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Thaùnh caàu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0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873 - THANH NIEÂN TIN LAØNH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thanh nieân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chen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böôùc, caát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ca reàn.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32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nhau thoâng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thieân trình,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ta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1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noi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göông hieàn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Ru-tô, Ña-vít,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EÂ-tieân.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7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Chuùng ta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6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aân phöôùc cöôøng phuû.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8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lôïi, quyeàn theá gioáng nhö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vôøn traêng.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5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ñöa ta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an baèng.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ñôøi nhieàu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goác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saàu ñau,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tieán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7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taâm 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xu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hoa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7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nhìn EÂ-li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reõ 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0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Chuùng ta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nieân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3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chöùa aân phöôùc cöôøng phuû.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1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lôïi, quyeàn theá gioáng nhö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vôøn traêng.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535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ñöa ta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an baèng.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873 - THANH NIEÂN TIN LAØNH CA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6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18212</TotalTime>
  <Words>296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2012-12-30T12:44:25Z</dcterms:created>
  <dcterms:modified xsi:type="dcterms:W3CDTF">2013-01-12T04:17:15Z</dcterms:modified>
</cp:coreProperties>
</file>