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9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3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1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3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59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 HAÙT LEÂN!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2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daâng thaân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söï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8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53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ca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72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caát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chuùc taùn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moãi phuùt.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72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Jeâsus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 thay, loøng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haùt maõi ca ngôïi danh 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6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874 - HAÕY CA HAÙT LEÂN!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danh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 chuoäc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94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an thaùi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baáy, coù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maõi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traéng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4953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ca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72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caát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chuùc taùn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moãi phuùt.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72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Jeâsus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 thay, loøng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haùt maõi ca ngôïi danh 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874 - HAÕY CA HAÙT LEÂN!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toâi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thöù tha 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ôn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daét daãn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874 - HAÕY CA HAÙT LEÂN!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2013-01-12T04:18:19Z</dcterms:created>
  <dcterms:modified xsi:type="dcterms:W3CDTF">2013-01-12T04:24:25Z</dcterms:modified>
</cp:coreProperties>
</file>