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9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1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2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2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9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HAÙT LEÂN,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HÔÕI LÖÕ KHAÙCH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5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löõ khaùch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ta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traàn theá.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5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haùt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queâ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ngaøy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saép ñeán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4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haõy ca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truyeän tích hay,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noùi ñeán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0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neân thieân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vang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3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8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ñaày sung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tieáng haùt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linh hoàn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8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6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haùt khen,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löõ khaùch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hoài keát.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7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ñeán ôû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huy hoaøng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cuøng söù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6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haùt leân,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löõ khaùch 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lo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ngaïi böôùc.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2309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ñoù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bieán tan,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coù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lan.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6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beân kia soâng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ta nöôùc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laùng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7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8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ñaày sung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tieáng haùt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linh hoàn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7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4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haùt khen,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1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höôùng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ñaøng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baøi haùt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7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nuùi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nôi vöõng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 phöôùc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Ngaøi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8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Gioâ-ñanh phía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thaáy ñaát höùa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nôi queâ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9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5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ñaày sung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tieáng haùt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linh hoàn ôi!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4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leân 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vui möøng, muoân lôøi neân khaù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haùt khen,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toân Vua,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muoân ñôøi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876 - HAÙT LEÂN, HÔÕI LÖÕ KHAÙCH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2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342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2013-01-12T04:35:03Z</dcterms:created>
  <dcterms:modified xsi:type="dcterms:W3CDTF">2013-01-12T04:43:39Z</dcterms:modified>
</cp:coreProperties>
</file>