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68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9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0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25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878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396599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THANH XUAÂN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CA KHUÙC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351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256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Ñôøi thanh xuaân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ñeïp nhö ñaøi hoa!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thanh xuaân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ñeïp nhö aùnh sao.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878 - THANH XUAÂN CA KHUÙC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935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256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phöôïng hoaøng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xoøe caùnh tung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bay khaép ngaøn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phöông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878 - THANH XUAÂN CA KHUÙC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619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256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thanh xuaân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ñeïp nhö baøi ca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hôi gioù döôùi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naéng mai ñaøo.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878 - THANH XUAÂN CA KHUÙC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741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256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chaân thaønh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quyø daâng thaân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cho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878 - THANH XUAÂN CA KHUÙC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965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878 - THANH XUAÂN CA KHUÙC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6096" y="1358610"/>
            <a:ext cx="91800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Thanh nieân ôi, haùt ca leân cho loøng caøng vui, töông lai ta huy hoaøng nhö muoân aùnh sao ngôøi.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323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256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ñi leân, goùp tay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xaây döïng Hoäi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döôùi ngoïn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côø vónh sanh.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878 - THANH XUAÂN CA KHUÙC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14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256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Ñôøi thanh xuaân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ñeïp nhö ñaøi hoa!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thanh xuaân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ñeïp nhö aùnh sao.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878 - THANH XUAÂN CA KHUÙC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11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256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phöôïng hoaøng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xoøe caùnh tung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bay khaép ngaøn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phöông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878 - THANH XUAÂN CA KHUÙC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030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256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thanh xuaân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ñeïp nhö baøi ca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hôi gioù döôùi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naéng mai ñaøo.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878 - THANH XUAÂN CA KHUÙC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571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256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chaân thaønh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quyø daâng thaân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cho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878 - THANH XUAÂN CA KHUÙC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494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878 - THANH XUAÂN CA KHUÙC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5861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Thanh nieân ôi, haùt ca leân cho ñôøi ñeïp töôi,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 vui thay ta thuoäc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Jeâsus Con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9782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256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taâm ta coù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döông quang thieân thöôïng ngôøi saùng, vui möøng thaät chöùa chan.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878 - THANH XUAÂN CA KHUÙC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703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256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Ñôøi thanh xuaân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ñeïp nhö ñaøi hoa!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thanh xuaân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ñeïp nhö aùnh sao.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878 - THANH XUAÂN CA KHUÙC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994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256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phöôïng hoaøng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xoøe caùnh tung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bay khaép ngaøn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phöông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878 - THANH XUAÂN CA KHUÙC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68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256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thanh xuaân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ñeïp nhö baøi ca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hôi gioù döôùi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naéng mai ñaøo.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878 - THANH XUAÂN CA KHUÙC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326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256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chaân thaønh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quyø daâng thaân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cho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878 - THANH XUAÂN CA KHUÙC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863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878 - THANH XUAÂN CA KHUÙC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6096" y="1358610"/>
            <a:ext cx="92522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Thanh nieân ôi, tuoåi xuaân ta nhö muoân ñaøi hoa, ñem töôi vui hy voïng ñi gieo khaép muoân nhaø.</a:t>
            </a:r>
            <a:endParaRPr lang="en-US" sz="6600" b="1" spc="-15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828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256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Höông thôm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 chính Jeâsus baïn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hieàn aùi, hoa hueä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heùo phai.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878 - THANH XUAÂN CA KHUÙC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113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272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2013-01-13T14:49:21Z</dcterms:created>
  <dcterms:modified xsi:type="dcterms:W3CDTF">2013-01-13T19:20:19Z</dcterms:modified>
</cp:coreProperties>
</file>