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0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42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3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41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882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1987531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BAÙP-TEÂM </a:t>
            </a:r>
            <a:r>
              <a:rPr lang="en-US" sz="80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/>
            </a:r>
            <a:br>
              <a:rPr lang="en-US" sz="80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TRONG DANH CHUÙA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153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ñöôïc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Cöùu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baùp-teâm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882 - BAÙP-TEÂM TRONG DANH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88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6195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882 - BAÙP-TEÂM TRONG DANH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636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882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BAÙP-TEÂM TRONG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DANH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4658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Ngaøi ñoåi môùi taâm linh ñaày an vui,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vui möøng rao ra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8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lôøi Chuùa höùa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ñi caøng vöõng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 vôùi Thaùnh Linh luoân trong loøng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882 - BAÙP-TEÂM TRONG DANH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34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Dìm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nöôùc, cheát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töø nay xa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muoân toäi.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882 - BAÙP-TEÂM TRONG DANH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080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ñöôïc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Cöùu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baùp-teâm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882 - BAÙP-TEÂM TRONG DANH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374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6195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882 - BAÙP-TEÂM TRONG DANH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922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882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BAÙP-TEÂM TRONG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DANH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4658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ngaøy coù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vui möøng sinh ra trong gia ñình thieâng lieâng ñaày ôn phöôùc.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886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Ngaøi cöùu vôùt,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toâi ñöôïc aán chöùng bôûi Baùp-teâm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882 - BAÙP-TEÂM TRONG DANH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031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Dìm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nöôùc, cheát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töø nay xa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muoân toäi.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882 - BAÙP-TEÂM TRONG DANH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637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ñöôïc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Cöùu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baùp-teâm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882 - BAÙP-TEÂM TRONG DANH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475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61957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882 - BAÙP-TEÂM TRONG DANH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03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882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BAÙP-TEÂM TRONG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DANH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4658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naøy döôùi nöôùc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suy nghieäm ôn saâu xöa treân ñoài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toâi cheát.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432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töø luùc böôùc chaân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bôø, neám bieát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 Chuùa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 lao laøm sao!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882 - BAÙP-TEÂM TRONG DANH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555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Dìm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nöôùc, cheát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töø nay xa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muoân toäi.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882 - BAÙP-TEÂM TRONG DANH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674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182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2013-01-14T14:09:16Z</dcterms:created>
  <dcterms:modified xsi:type="dcterms:W3CDTF">2013-01-14T14:15:17Z</dcterms:modified>
</cp:coreProperties>
</file>