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2" r:id="rId15"/>
    <p:sldId id="263" r:id="rId16"/>
    <p:sldId id="264" r:id="rId17"/>
    <p:sldId id="265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0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4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887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25211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NGAØY VUI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ÑOÂI LÖÙA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6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887 - NGAØY VUI ÑOÂI LÖÙA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639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tuyeät vôøi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ngaøn ñôøi loøng luoân ghi nhôù!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4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“Xöa hai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seõ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thoâi.”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8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 ôn Ngaøi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töø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8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con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laøm ñeïp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Chuùa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0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thôø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 ca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3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Höôùng 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 vôøi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0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 thöông lôøi 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löùa ñoâi.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1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Laëng thaàm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Thaùnh.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4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phai 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5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887 - NGAØY VUI ÑOÂI LÖÙA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639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Nhaïc roän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nhaø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ñaây 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109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soáng vui hay nhieàu lo buoàn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3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giaøu ngheøo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9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6.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thôø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naøy ñoâng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quaù!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2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Chuoâng vang reàn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theo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caàm ngaân.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1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ñoâi ngöôøi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toå aám xaây duyeân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laâu beàn.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6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trong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rôøi, deät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aám 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30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Chuoâng vang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ngaân.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3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 daâu dòu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 hoa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6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giaây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2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887 - NGAØY VUI ÑOÂI LÖÙA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639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Nhaïc roän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nhaø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ñaây 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Chuoâng vang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ngaân.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7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hai 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goái 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caàu.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7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daâng lôøi theà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“Troïn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nhau”.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887 - NGAØY VUI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9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304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2013-01-14T14:47:42Z</dcterms:created>
  <dcterms:modified xsi:type="dcterms:W3CDTF">2013-01-14T14:59:18Z</dcterms:modified>
</cp:coreProperties>
</file>