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5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1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KIA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HOAØNG HOÂN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8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888 - BEÂN KIA HOAØNG HOÂN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 hoân buoâng khaép nôi, oâ bình minh saùng töôi, laø khi ôû vôùi Cha soáng 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93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nhaèn cuøng khoå ñau chaám döùt khaép nôi nôi, bình minh seõ saùng töôi khi ñeâm qua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888 - BEÂN KIA HOAØNG HOÂN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2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888 - BEÂN KIA HOAØNG HOÂN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mai oâ saùng töôi, ñaâu coøn vöông vaán may, hoaëc phong ba toá gioâng naùt tan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Jeâsus taùi laâm choùi aùnh saùng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khi boùng toái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888 - BEÂN KIA HOAØNG HOÂN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2013-01-14T15:00:12Z</dcterms:created>
  <dcterms:modified xsi:type="dcterms:W3CDTF">2013-01-14T15:03:27Z</dcterms:modified>
</cp:coreProperties>
</file>