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70" r:id="rId7"/>
    <p:sldId id="271" r:id="rId8"/>
    <p:sldId id="272" r:id="rId9"/>
    <p:sldId id="273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1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63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4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0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889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2521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XUAÂN ÑEÁN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BEÂN NHAØ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965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889 - XUAÂN ÑEÁN BEÂN NHAØ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4553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Caønh ñaøo mong manh ñuøa theo gioù maây,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 xuaân vui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löôùt beân hieân nhaø.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60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ngaäp vui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muoân caønh hoa, gioù heo may ñöa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voâ nhaø.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889 - XUAÂN ÑEÁN BEÂN NHAØ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2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söï do nôi tay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Chuùa thoâi,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ban cho ngöôøi muøa xuaân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889 - XUAÂN ÑEÁN BEÂN NHAØ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750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laøm neân hoa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xuaân ñeå ngaùt höông, Chuùa ban cho trôøi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 moäng mô.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889 - XUAÂN ÑEÁN BEÂN NHAØ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835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Xin Cha, Ngaøi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phöôùc thieâng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con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xuaân hoaøi.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889 - XUAÂN ÑEÁN BEÂN NHAØ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241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cho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may maén luoân,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 tieáng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xuaân.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889 - XUAÂN ÑEÁN BEÂN NHAØ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281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moät naêm troâi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thaät raát nhanh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muøa xuaân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ñaõ ñeán roài.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889 - XUAÂN ÑEÁN BEÂN NHAØ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000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buoàn ñau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troâi theo thaùng naêm, caàu nguoàn phöôùc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889 - XUAÂN ÑEÁN BEÂN NHAØ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057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889 - XUAÂN ÑEÁN BEÂN NHAØ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4553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ñaøn chim ñuøa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bay treân khoùm hoa,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baùo tin vui xuaân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beân hieân nhaø.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243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Cöôøi ñuøa bay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vang khaép nôi,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caâu ca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xuaân veà.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889 - XUAÂN ÑEÁN BEÂN NHAØ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083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ngöôøi vui xuaân trong caâu chuùc nhau, chuùc nhau caâu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thuaän hoøa an vui.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889 - XUAÂN ÑEÁN BEÂN NHAØ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86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ñöôïc theâm ôn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khi tuoåi cao,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ban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ñôøi vui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889 - XUAÂN ÑEÁN BEÂN NHAØ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168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Xin Cha, Ngaøi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phöôùc thieâng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con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xuaân hoaøi.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889 - XUAÂN ÑEÁN BEÂN NHAØ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931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cho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may maén luoân,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 tieáng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xuaân.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889 - XUAÂN ÑEÁN BEÂN NHAØ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45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moät naêm troâi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thaät raát nhanh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muøa xuaân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ñaõ ñeán roài.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889 - XUAÂN ÑEÁN BEÂN NHAØ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513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buoàn ñau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troâi theo thaùng naêm, caàu nguoàn phöôùc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889 - XUAÂN ÑEÁN BEÂN NHAØ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183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221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2013-01-14T15:04:15Z</dcterms:created>
  <dcterms:modified xsi:type="dcterms:W3CDTF">2013-01-14T15:11:44Z</dcterms:modified>
</cp:coreProperties>
</file>