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3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2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11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4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4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4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83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890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25217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XUAÂN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VINH QUANG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01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Vaïn nieàm vui hoâm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traøn ngaäp taâm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ñaây, khi ai nhaéc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aùi taâm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890 - XUAÂN VINH QUANG</a:t>
            </a:r>
          </a:p>
        </p:txBody>
      </p:sp>
    </p:spTree>
    <p:extLst>
      <p:ext uri="{BB962C8B-B14F-4D97-AF65-F5344CB8AC3E}">
        <p14:creationId xmlns:p14="http://schemas.microsoft.com/office/powerpoint/2010/main" val="1410941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traàn gian chi nay, ta vui ñaõ thuoäc Ngaøi luoân vui möøng thoûa thích laâu daøi.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890 - XUAÂN VINH QUANG</a:t>
            </a:r>
          </a:p>
        </p:txBody>
      </p:sp>
    </p:spTree>
    <p:extLst>
      <p:ext uri="{BB962C8B-B14F-4D97-AF65-F5344CB8AC3E}">
        <p14:creationId xmlns:p14="http://schemas.microsoft.com/office/powerpoint/2010/main" val="4052389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Xin kíp ñeán!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Christ Chaân Chuùa toâi, haõy gieo aùnh saùng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ngaøn nôi.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890 - XUAÂN VINH QUANG</a:t>
            </a:r>
          </a:p>
        </p:txBody>
      </p:sp>
    </p:spTree>
    <p:extLst>
      <p:ext uri="{BB962C8B-B14F-4D97-AF65-F5344CB8AC3E}">
        <p14:creationId xmlns:p14="http://schemas.microsoft.com/office/powerpoint/2010/main" val="615981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ôn laønh traøn tuoân töôùi goäi nhuaàn haèng ngaøy, xin kíp ñeán!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xuaân thieân ñaøi.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890 - XUAÂN VINH QUANG</a:t>
            </a:r>
          </a:p>
        </p:txBody>
      </p:sp>
    </p:spTree>
    <p:extLst>
      <p:ext uri="{BB962C8B-B14F-4D97-AF65-F5344CB8AC3E}">
        <p14:creationId xmlns:p14="http://schemas.microsoft.com/office/powerpoint/2010/main" val="1062884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890 - XUAÂN VINH QUANG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4553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nhìn leân thieân cung chôø muøa xuaân quang vinh, ngaøy mai ñaây nôi nöôùc vónh sinh.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350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nhìn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Christ Vua thieân ñaøng ñaïi quyeàn, ta sao thuaät taâm vui voâ bieân.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890 - XUAÂN VINH QUANG</a:t>
            </a:r>
          </a:p>
        </p:txBody>
      </p:sp>
    </p:spTree>
    <p:extLst>
      <p:ext uri="{BB962C8B-B14F-4D97-AF65-F5344CB8AC3E}">
        <p14:creationId xmlns:p14="http://schemas.microsoft.com/office/powerpoint/2010/main" val="3768669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 doøng soâng xanh xanh töø nôi Ngoâi Chieân Con, traøn nöôùc soáng ñeán caû thieân daân.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890 - XUAÂN VINH QUANG</a:t>
            </a:r>
          </a:p>
        </p:txBody>
      </p:sp>
    </p:spTree>
    <p:extLst>
      <p:ext uri="{BB962C8B-B14F-4D97-AF65-F5344CB8AC3E}">
        <p14:creationId xmlns:p14="http://schemas.microsoft.com/office/powerpoint/2010/main" val="946320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coøn ñeâm aâm 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aùnh ñeøn, maët trôøi Christ laø nguoàn saùng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ñôøi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890 - XUAÂN VINH QUANG</a:t>
            </a:r>
          </a:p>
        </p:txBody>
      </p:sp>
    </p:spTree>
    <p:extLst>
      <p:ext uri="{BB962C8B-B14F-4D97-AF65-F5344CB8AC3E}">
        <p14:creationId xmlns:p14="http://schemas.microsoft.com/office/powerpoint/2010/main" val="275080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Xin kíp ñeán!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Christ Chaân Chuùa toâi, haõy gieo aùnh saùng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ngaøn nôi.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890 - XUAÂN VINH QUANG</a:t>
            </a:r>
          </a:p>
        </p:txBody>
      </p:sp>
    </p:spTree>
    <p:extLst>
      <p:ext uri="{BB962C8B-B14F-4D97-AF65-F5344CB8AC3E}">
        <p14:creationId xmlns:p14="http://schemas.microsoft.com/office/powerpoint/2010/main" val="3802815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ôn laønh traøn tuoân töôùi goäi nhuaàn haèng ngaøy, xin kíp ñeán!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xuaân thieân ñaøi.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890 - XUAÂN VINH QUANG</a:t>
            </a:r>
          </a:p>
        </p:txBody>
      </p:sp>
    </p:spTree>
    <p:extLst>
      <p:ext uri="{BB962C8B-B14F-4D97-AF65-F5344CB8AC3E}">
        <p14:creationId xmlns:p14="http://schemas.microsoft.com/office/powerpoint/2010/main" val="1467869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890 - XUAÂN VINH QUANG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4553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muøa xuaân vinh quang böøng leân toâ non soâng, töøng ñaøn chim tung caùnh hoùt vang.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434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Baàu trôøi xanh xanh xanh, hoa thôm noàng ngoït ngaøo, xuaân ñaõ veà gieo muoân tia saùng.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890 - XUAÂN VINH QUANG</a:t>
            </a:r>
          </a:p>
        </p:txBody>
      </p:sp>
    </p:spTree>
    <p:extLst>
      <p:ext uri="{BB962C8B-B14F-4D97-AF65-F5344CB8AC3E}">
        <p14:creationId xmlns:p14="http://schemas.microsoft.com/office/powerpoint/2010/main" val="8662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Hoïp ñoaøn ca vui leân möøng taân xuaân vinh quang, anh em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khuùc xuaân sang.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890 - XUAÂN VINH QUANG</a:t>
            </a:r>
          </a:p>
        </p:txBody>
      </p:sp>
    </p:spTree>
    <p:extLst>
      <p:ext uri="{BB962C8B-B14F-4D97-AF65-F5344CB8AC3E}">
        <p14:creationId xmlns:p14="http://schemas.microsoft.com/office/powerpoint/2010/main" val="1725187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moät naêm qua mau, bao lo buoàn ngaïi gì, Christ laø nguoàn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vui voâ vaøn.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890 - XUAÂN VINH QUANG</a:t>
            </a:r>
          </a:p>
        </p:txBody>
      </p:sp>
    </p:spTree>
    <p:extLst>
      <p:ext uri="{BB962C8B-B14F-4D97-AF65-F5344CB8AC3E}">
        <p14:creationId xmlns:p14="http://schemas.microsoft.com/office/powerpoint/2010/main" val="2733807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Xin kíp ñeán!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Christ Chaân Chuùa toâi, haõy gieo aùnh saùng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ngaøn nôi.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890 - XUAÂN VINH QUANG</a:t>
            </a:r>
          </a:p>
        </p:txBody>
      </p:sp>
    </p:spTree>
    <p:extLst>
      <p:ext uri="{BB962C8B-B14F-4D97-AF65-F5344CB8AC3E}">
        <p14:creationId xmlns:p14="http://schemas.microsoft.com/office/powerpoint/2010/main" val="1600386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ôn laønh traøn tuoân töôùi goäi nhuaàn haèng ngaøy, xin kíp ñeán!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xuaân thieân ñaøi.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890 - XUAÂN VINH QUANG</a:t>
            </a:r>
          </a:p>
        </p:txBody>
      </p:sp>
    </p:spTree>
    <p:extLst>
      <p:ext uri="{BB962C8B-B14F-4D97-AF65-F5344CB8AC3E}">
        <p14:creationId xmlns:p14="http://schemas.microsoft.com/office/powerpoint/2010/main" val="2920450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890 - XUAÂN VINH QUANG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4553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Döôøng muøi thôm höông nam traøn ngaäp taâm toâi nay, daàu muoân hoa nôi theá gian naày.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956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baèng höông thôm Christ bay ra töø loøng Ngaøi, hoa muoân ñôøi höông xuaân nhaân aùi.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890 - XUAÂN VINH QUANG</a:t>
            </a:r>
          </a:p>
        </p:txBody>
      </p:sp>
    </p:spTree>
    <p:extLst>
      <p:ext uri="{BB962C8B-B14F-4D97-AF65-F5344CB8AC3E}">
        <p14:creationId xmlns:p14="http://schemas.microsoft.com/office/powerpoint/2010/main" val="2021099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378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2013-01-14T15:12:35Z</dcterms:created>
  <dcterms:modified xsi:type="dcterms:W3CDTF">2013-01-15T14:26:21Z</dcterms:modified>
</cp:coreProperties>
</file>