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3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84416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TÖØ GIAÕ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5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Cha soi saùng treân töøng böôùc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cho anh ñeán nôi phöông xa naøo.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theo göông Chuùa haàu vieäc khieâm toán, giuùp cho ngöôøi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3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ñaây töø giaõ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ngöôøi moãi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coù caùch xa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Cha töø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gìn giöõ 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ôû nôi ñaâu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theo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2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ñaây chung nhoùm phöôùc haïnh bieát bao, ñöôïc Cha theâm söùc döôõng nuoâi 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1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Chuùa caøng theâm haêng haùi, khaùt khao ñöôïc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gaàn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1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ñaây töø giaõ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ngöôøi moãi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coù caùch xa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8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Cha töø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gìn giöõ 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ôû nôi ñaâu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theo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0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cho xa caùch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loøng vöõng an, nhôø Cha ñöa daét suoát treân thieân trình.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luoân ghi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vui ôn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lôøi Chuùa thoûa vui cuøng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ñaây töø giaõ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ngöôøi moãi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coù caùch xa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8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Cha töø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gìn giöõ 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ôû nôi ñaâu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theo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893 - TÖØ GIAÕ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0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2013-01-28T02:01:41Z</dcterms:created>
  <dcterms:modified xsi:type="dcterms:W3CDTF">2013-01-28T02:07:21Z</dcterms:modified>
</cp:coreProperties>
</file>