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6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4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895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53507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NGAØI BAN CHO THEÂM ÔN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8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3813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khi kho kieân taâm tieâu hao heát phöông nhaãn nhuïc maõi.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4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 Cha chöa xong xuoâi bao haêng haùi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suy taøn.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4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Kieät luoân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löïc, nhieät huyeát phaán ñaáu raõ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4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aân ñieån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doài daøo môùi khôûi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tuoân traøn.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7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yeâu thöông khoâng keå xieát,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ôn khoâng cheá tieát.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6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 ñöùc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giôùi cöông toû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2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 theo giaøu sang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cuøng trong 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 cuûa Cöùu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1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theâm nhieàu,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taêng leân hoaøi,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gia ôn voâ haïn.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7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3813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cho theâm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khi giao phoù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troïng traùch.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19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gian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Christ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löïc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phi thöôøng.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8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theâm bao nhieâu khoå naïn, Ngaøi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 thieát xoùt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thöû thaùch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löûa höøng,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beân troïn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6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yeâu thöông khoâng keå xieát,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ôn khoâng cheá tieát.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5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 ñöùc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giôùi cöông toû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2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 theo giaøu sang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cuøng trong 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 cuûa Cöùu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4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903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theâm nhieàu,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taêng leân hoaøi,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gia ôn voâ haïn.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895 - NGAØI BAN CHO THEÂM 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4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2013-01-28T02:16:58Z</dcterms:created>
  <dcterms:modified xsi:type="dcterms:W3CDTF">2013-01-28T02:23:59Z</dcterms:modified>
</cp:coreProperties>
</file>