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1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896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535076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DAÂNG MÌNH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HAÀU VIEÄC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thaäp töï giaù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theo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bieát hy sinh,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thöù 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411420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vaâng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sai ñi nôi naøo,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duø baát cöù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ñaâu caàn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337802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daâng cuoäc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cho Jeâsus,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phuïc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339131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laø ñaëc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quyù trong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haàu vieäc Chuùa caùch trung thaønh.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69716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896 - DAÂNG MÌNH HAÀU VIEÄC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ñi chaên baày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yù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loøng trung tín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töø nan.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4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ñöôïc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ôn phöôùc dö daät, daét nhieàu chieân môùi ñem voâ 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1706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ham danh tieáng hay mong sang giaøu, vinh quyù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qua ñi!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27073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haêng haùi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ñi rao truyeàn,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lôøi Chuùa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bao toäi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302293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daâng cuoäc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cho Jeâsus,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phuïc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150286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laø ñaëc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quyù trong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haàu vieäc Chuùa caùch trung thaønh.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32732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896 - DAÂNG MÌNH HAÀU VIEÄC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con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nghe Chuùa keâu, caùnh ñoàng luùa chín ñang chôø troâng.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306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giuïc loøng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böôùc leân ñöôøng, suoát ñôøi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 chaân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212357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theo göông Chuùa, Ñaáng chaên chieân hieàn, luoân bieát yeâu thöông, bieát khieâm nhöôøng.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18555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aân töù Thaùnh Linh tuoân traøn, mang nguoàn aùnh saùng Chuùa voâ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301640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daâng cuoäc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cho Jeâsus,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phuïc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371237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laø ñaëc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quyù trong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haàu vieäc Chuùa caùch trung thaønh.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254047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896 - DAÂNG MÌNH HAÀU VIEÄC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linh hoàn chöa bieát ñeán Cha, khieán loøng ray röùt khoâng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naøy loøng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hieán daâng Ngaøi, quyeát vì danh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896 - DAÂNG MÌNH HAÀU VIEÄC CHUÙA</a:t>
            </a:r>
          </a:p>
        </p:txBody>
      </p:sp>
    </p:spTree>
    <p:extLst>
      <p:ext uri="{BB962C8B-B14F-4D97-AF65-F5344CB8AC3E}">
        <p14:creationId xmlns:p14="http://schemas.microsoft.com/office/powerpoint/2010/main" val="388107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280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2013-01-28T02:24:49Z</dcterms:created>
  <dcterms:modified xsi:type="dcterms:W3CDTF">2013-03-06T03:18:48Z</dcterms:modified>
</cp:coreProperties>
</file>