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E2D0-EBEA-4465-B8E0-79FDC22C4656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BackgroundVision-1000x759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New Folder\1180125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98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228600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TOÂN VINH CHUÙA – THAÙNH CA 903</a:t>
            </a:r>
            <a:endParaRPr lang="en-US" sz="36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42" y="2744450"/>
            <a:ext cx="7252305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1200"/>
              </a:spcBef>
            </a:pPr>
            <a:r>
              <a:rPr lang="en-US" sz="88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mas" pitchFamily="34" charset="0"/>
              </a:rPr>
              <a:t>THAØNH THAÙNH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Vaø ngaøn lôøi reo: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Hoâ-sa-na!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Chôït </a:t>
            </a:r>
            <a:r>
              <a:rPr lang="en-US" sz="6600" b="1" smtClean="0">
                <a:latin typeface="VNI-Aptima" pitchFamily="2" charset="0"/>
              </a:rPr>
              <a:t>nghe bay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leân choán </a:t>
            </a:r>
            <a:r>
              <a:rPr lang="en-US" sz="6600" b="1" smtClean="0">
                <a:latin typeface="VNI-Aptima" pitchFamily="2" charset="0"/>
              </a:rPr>
              <a:t>xa.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Trôøi ñang xanh xanh boãng thaønh mòt môø,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toái taêm che khuaát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maët trôøi.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Trong aâm u toâi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chôït troâng thoaùng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treân ñoài xa boùng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caây thaäp giaù.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Trong aâm u thoaùng boùng caây thaäp töï,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ñöùng im coâ ñôn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treân ñoài.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00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Gieâ-ru-sa-lem!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Gieâ-ru-sa-lem!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Tung hoâ ngôïi khen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Chuùa Cha.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Hoâ-sa-na!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Töø nôi cao saùng ngôøi,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Hoâ-sa-na! Muoân lôøi daâng ngaát trôøi.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Daàn daàn môø môø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caûnh kia tan ñi,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trôøi môùi ñaát môùi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hieän ra.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57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Gaàn bôø ñaïi döông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xanh bao la,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aùnh saùng chieáu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soi chan hoøa.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Baàu trôøi raïng ngôøi,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haøo quang lung linh,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thieân cung muoân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nôi môû toang.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Nôi ñaây töng böøng,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loái ñi theânh thang,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thaùnh daân böôùc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leân vui möøng.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Moät ñeâm kia trong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mô moâng lung,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giaác mô eâm aùi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voâ cuøng.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6192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Thaønh khoâng traêng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sao soi loái ban ñeâm, ngaøy khoâng vaàng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döông vaãn saùng.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Nôi ñaây huy hoaøng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Gieâ-ru-sa-lem!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Thaønh khoâng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bao giôø ñoå naùt.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7904" y="2057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Nôi ñaây thaønh môùi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Gieâ-ru-sa-lem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ñeán muoân naêm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khoâng phai taøn.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Gieâ-ru-sa-lem!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Gieâ-ru-sa-lem!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Ca leân vì ñeâm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ñaõ qua.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00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Hoâ-sa-na!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Töø nôi cao saùng ngôøi,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Hoâ-sa-na!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Ca vang löøng coõi trôøi.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00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Hoâ-sa-na!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Töø trôøi cao ngaát.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Hoâ-sa-na! Muoân lôøi daâng </a:t>
            </a:r>
            <a:r>
              <a:rPr lang="en-US" sz="6600" b="1" smtClean="0">
                <a:latin typeface="VNI-Aptima" pitchFamily="2" charset="0"/>
              </a:rPr>
              <a:t>suoát ñôøi.</a:t>
            </a:r>
            <a:endParaRPr lang="en-US" sz="6600" b="1" smtClean="0"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Gaàn töôøng thaønh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xöa Gieâ-ru-sa-lem,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taïi ñeàn thôø toâi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ñöùng xem.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17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Chôït nghe bao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em thô ca vang,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tieáng ca bay tôùi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thieân ñaøng.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Nôi muoân thieân thaàn bay raát cao,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lôøi tung hoâ rung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ngaøn sao.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Nghe nhö muoân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tieáng haùt thieân thaàn xöôùng ca dö aâm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roän raøng.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538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Gieâ-ru-sa-lem!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Gieâ-ru-sa-lem!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Tung hoâ ngôïi khen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Chuùa Cha.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002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Hoâ-sa-na! Töø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nôi cao saùng ngôøi,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Hoâ-sa-na! Muoân lôøi daâng ngaát trôøi.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6099" y="1981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Roài trong ñeâm mô khung trôøi ñoåi dôøi,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tieáng ca boãng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thoaùng im lôøi.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27" y="252350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Hong Hanh" pitchFamily="34" charset="0"/>
              </a:rPr>
              <a:t>THAÙNH CA 903 - THAØNH THAÙNH</a:t>
            </a:r>
            <a:endParaRPr lang="en-US" sz="400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P-Hong Hanh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254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HP-Hong Hanh</vt:lpstr>
      <vt:lpstr>VNI-Aptima</vt:lpstr>
      <vt:lpstr>VNI-Bamas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2009-07-28T02:46:31Z</dcterms:created>
  <dcterms:modified xsi:type="dcterms:W3CDTF">2013-03-12T04:21:20Z</dcterms:modified>
</cp:coreProperties>
</file>