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EC1C-2873-4F9B-9C25-762A0030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00851-6758-4016-A607-8AAC00EB9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58BF-CC87-4B93-8997-646C96A5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D64E-0D33-408E-B3BE-474A81AA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774C-191F-4B5F-8190-B925DA9C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DBFA-9B8B-47D5-BC2E-86FD91F0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1493-8B99-450B-B414-62EC9D5C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5D5-FF6B-4EE5-963D-2DE45024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CD34-76A6-460E-A5EF-18A8014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BC09-642B-4AE4-B697-0F5666F1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06B9D-8C7A-4054-93B3-4595E07EB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63C42-6F7E-473B-AFDC-43515931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E95D-15D2-410C-A82A-40916CF6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B52E-4F27-4661-90EB-D3F46B92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D1D7-0E9A-4380-B7A3-36F0D93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CC65-FBB3-4B10-B7DF-9B171622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190D-52F0-4375-AB56-AAF7A33D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5599-55B6-463F-985B-269BFEAD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75-4CF0-4C2A-8B1E-6F38F9EF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F31E-34BF-4348-8F80-4A447BA3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48A6-39AB-4857-A7CE-0A8BD67B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EE06-2256-41D1-920E-7C988067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7DA0-46D9-412E-986D-D26B45CE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53A2-05A7-40EB-872D-3697DB28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777B-0199-4E3C-98C1-4654C84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4455-E3AA-4D22-9F49-E0F9E7A0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49AC-AA60-4EEC-87DF-36B78EAA6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3512-C0FF-47D8-BA96-430AE16A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779E2-4680-4637-BFE1-62888D5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C85B-059C-4541-A7F1-F2D4A6C9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5E4DD-42BE-4207-BD73-586A5775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0CB9-7A05-44F1-83ED-C6090359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490B4-0130-447A-9960-D26DC3DC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C5E3-51A1-408F-B74E-AFD6DE1F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86D29-610A-4F8D-B153-DDA08AABF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F0C7-18C6-4965-B3C7-103DBFAE0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A588E-713D-42D9-9347-91D6C23C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2DCD-3E59-4D27-BB30-E5DD3CA6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9623F-6B63-4537-9994-C4945347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C6-B1C4-4E46-9704-31D19EBA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9D53-1FAA-418C-89D8-D20EBF95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A8CE-AFAB-44C6-95C5-248EA665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ECD3-0F82-4B4F-B350-0C33187F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E219-E062-4164-A9AC-DA179EE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BA037-CAE6-49B1-A9D9-D928E255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AAFA-2192-42D0-9A67-2E155B40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A7FE-6FBB-486A-A4BA-590ABAA2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6C57-B8C1-4CF7-81D7-9D345010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EDBBB-0D46-4A88-BC7B-2CB8CD09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6F28-D590-4EBC-8D9D-8AC40670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8556-7E6F-4400-87FB-4E24B004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74B05-52D7-4354-9081-D10733E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D1B8-DE5F-4400-A547-C491420F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4CBD8-BF76-435B-AF7F-A4AD56B0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A47C3-2C5D-4766-86E2-702246490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DD24-0D2D-487B-88E8-C122AE34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C1FC6-FC93-4158-8FFA-7B2A6548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3A77-9A3C-4F0E-A44D-42DCECED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D50A1-E6E7-44D0-A6CF-3864287C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A81F-4196-4247-A3B5-D9DA75A2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E2A2-17D1-4768-8C0C-73677A5A3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A610-D66C-46FE-8C50-B422D8481B3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53B5-747B-42B3-93AA-3ED0C185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DF6E-1286-428D-A41D-6D7F5879A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C878-5DC2-41BB-B4C5-22394863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lory.demo1.wpdance.com/decor/wp-content/uploads/2015/01/home5-slider1-bg.jpg">
            <a:extLst>
              <a:ext uri="{FF2B5EF4-FFF2-40B4-BE49-F238E27FC236}">
                <a16:creationId xmlns:a16="http://schemas.microsoft.com/office/drawing/2014/main" id="{702E23C5-9831-4E91-B470-724327E64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6E393-BC06-43D7-B4A2-3D3D41BC59F6}"/>
              </a:ext>
            </a:extLst>
          </p:cNvPr>
          <p:cNvSpPr/>
          <p:nvPr/>
        </p:nvSpPr>
        <p:spPr>
          <a:xfrm>
            <a:off x="437882" y="523274"/>
            <a:ext cx="2460934" cy="515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HONEYLEARN</a:t>
            </a: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686460-EF67-4E67-B692-3159B7EA0F2D}"/>
              </a:ext>
            </a:extLst>
          </p:cNvPr>
          <p:cNvGrpSpPr/>
          <p:nvPr/>
        </p:nvGrpSpPr>
        <p:grpSpPr>
          <a:xfrm>
            <a:off x="7516763" y="590837"/>
            <a:ext cx="989338" cy="307777"/>
            <a:chOff x="6016768" y="270456"/>
            <a:chExt cx="98933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76860-164D-4219-AE18-3D598C52BBEF}"/>
                </a:ext>
              </a:extLst>
            </p:cNvPr>
            <p:cNvSpPr txBox="1"/>
            <p:nvPr/>
          </p:nvSpPr>
          <p:spPr>
            <a:xfrm>
              <a:off x="6016768" y="270456"/>
              <a:ext cx="989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PAGES </a:t>
              </a:r>
            </a:p>
          </p:txBody>
        </p:sp>
        <p:pic>
          <p:nvPicPr>
            <p:cNvPr id="1034" name="Picture 10" descr="Kết quả hình ảnh cho down arrow png icon no background">
              <a:extLst>
                <a:ext uri="{FF2B5EF4-FFF2-40B4-BE49-F238E27FC236}">
                  <a16:creationId xmlns:a16="http://schemas.microsoft.com/office/drawing/2014/main" id="{E974BCC4-4C9C-4580-9DAD-F68EB7070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894" y="351084"/>
              <a:ext cx="189829" cy="189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07557BD-EF7F-4F7A-AE1D-B7DE210C6ADE}"/>
              </a:ext>
            </a:extLst>
          </p:cNvPr>
          <p:cNvSpPr txBox="1"/>
          <p:nvPr/>
        </p:nvSpPr>
        <p:spPr>
          <a:xfrm>
            <a:off x="6713801" y="598696"/>
            <a:ext cx="89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SHOP </a:t>
            </a:r>
          </a:p>
        </p:txBody>
      </p:sp>
      <p:pic>
        <p:nvPicPr>
          <p:cNvPr id="22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ABCDAF27-AD6E-4B85-A9B6-0F9FDC83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08" y="679324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6FBBE1-7056-481D-A4F5-C2FD3AA3B835}"/>
              </a:ext>
            </a:extLst>
          </p:cNvPr>
          <p:cNvSpPr txBox="1"/>
          <p:nvPr/>
        </p:nvSpPr>
        <p:spPr>
          <a:xfrm>
            <a:off x="5793289" y="589520"/>
            <a:ext cx="105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8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3004F345-B740-4CDE-BDE0-A657A742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628" y="683027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DD9B19-5EB4-491C-A79E-44F546DBE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995" y="635950"/>
            <a:ext cx="275172" cy="262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992519-EBD0-4128-B5E5-AEB841AB9D52}"/>
              </a:ext>
            </a:extLst>
          </p:cNvPr>
          <p:cNvSpPr txBox="1"/>
          <p:nvPr/>
        </p:nvSpPr>
        <p:spPr>
          <a:xfrm>
            <a:off x="-15027" y="2836786"/>
            <a:ext cx="87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&lt;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9EF7A7-822E-4FA3-B5BB-06C51AF6AE78}"/>
              </a:ext>
            </a:extLst>
          </p:cNvPr>
          <p:cNvSpPr txBox="1"/>
          <p:nvPr/>
        </p:nvSpPr>
        <p:spPr>
          <a:xfrm>
            <a:off x="11316237" y="2836786"/>
            <a:ext cx="87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&gt;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D293E-5841-4FEB-B768-EC0E7D6E5805}"/>
              </a:ext>
            </a:extLst>
          </p:cNvPr>
          <p:cNvSpPr/>
          <p:nvPr/>
        </p:nvSpPr>
        <p:spPr>
          <a:xfrm>
            <a:off x="4872112" y="4151715"/>
            <a:ext cx="1764992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VISIT THE 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9336D7-6F5F-4588-8B79-91BE6D2F56CF}"/>
              </a:ext>
            </a:extLst>
          </p:cNvPr>
          <p:cNvSpPr txBox="1"/>
          <p:nvPr/>
        </p:nvSpPr>
        <p:spPr>
          <a:xfrm>
            <a:off x="4737208" y="2744252"/>
            <a:ext cx="2034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TITLE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FF0B6-46B6-46AF-B53F-E84022193888}"/>
              </a:ext>
            </a:extLst>
          </p:cNvPr>
          <p:cNvSpPr txBox="1"/>
          <p:nvPr/>
        </p:nvSpPr>
        <p:spPr>
          <a:xfrm>
            <a:off x="4575471" y="3667582"/>
            <a:ext cx="22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DESCRIPTION SHORT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F921A-CD9B-474C-B8AF-4089B6BC4170}"/>
              </a:ext>
            </a:extLst>
          </p:cNvPr>
          <p:cNvSpPr txBox="1"/>
          <p:nvPr/>
        </p:nvSpPr>
        <p:spPr>
          <a:xfrm>
            <a:off x="8396626" y="602399"/>
            <a:ext cx="120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PORTFOLIO </a:t>
            </a:r>
          </a:p>
        </p:txBody>
      </p:sp>
      <p:pic>
        <p:nvPicPr>
          <p:cNvPr id="41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98AF274F-8EE9-4E93-B1E4-CB932341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573" y="679673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097ECC8-8B51-48BE-A08F-9F6861C7B84F}"/>
              </a:ext>
            </a:extLst>
          </p:cNvPr>
          <p:cNvSpPr txBox="1"/>
          <p:nvPr/>
        </p:nvSpPr>
        <p:spPr>
          <a:xfrm>
            <a:off x="9727297" y="574789"/>
            <a:ext cx="89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BLOG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8" name="Picture 10" descr="Kết quả hình ảnh cho down arrow png icon no background">
            <a:extLst>
              <a:ext uri="{FF2B5EF4-FFF2-40B4-BE49-F238E27FC236}">
                <a16:creationId xmlns:a16="http://schemas.microsoft.com/office/drawing/2014/main" id="{2393BE5A-7B59-4393-A153-2DBBC93F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600" y="691936"/>
            <a:ext cx="189829" cy="1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8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683026-F589-4491-AE26-A96168C253FB}"/>
              </a:ext>
            </a:extLst>
          </p:cNvPr>
          <p:cNvSpPr txBox="1"/>
          <p:nvPr/>
        </p:nvSpPr>
        <p:spPr>
          <a:xfrm>
            <a:off x="4080457" y="536379"/>
            <a:ext cx="422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ABOUT HONEYLEARN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782AB2-1433-4527-8C65-30E9ADDF6664}"/>
              </a:ext>
            </a:extLst>
          </p:cNvPr>
          <p:cNvCxnSpPr>
            <a:cxnSpLocks/>
          </p:cNvCxnSpPr>
          <p:nvPr/>
        </p:nvCxnSpPr>
        <p:spPr>
          <a:xfrm>
            <a:off x="4893972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8BD701-629F-41C3-BBDE-911F12CC828E}"/>
              </a:ext>
            </a:extLst>
          </p:cNvPr>
          <p:cNvCxnSpPr>
            <a:cxnSpLocks/>
          </p:cNvCxnSpPr>
          <p:nvPr/>
        </p:nvCxnSpPr>
        <p:spPr>
          <a:xfrm>
            <a:off x="6501685" y="1287885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Kết quả hình ảnh cho book icon">
            <a:extLst>
              <a:ext uri="{FF2B5EF4-FFF2-40B4-BE49-F238E27FC236}">
                <a16:creationId xmlns:a16="http://schemas.microsoft.com/office/drawing/2014/main" id="{58E3BE4C-E1B2-4770-9488-FAF74173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18" y="1105434"/>
            <a:ext cx="318480" cy="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D5C32A-74E4-4DB0-BC3A-F799CFB4501C}"/>
              </a:ext>
            </a:extLst>
          </p:cNvPr>
          <p:cNvSpPr/>
          <p:nvPr/>
        </p:nvSpPr>
        <p:spPr>
          <a:xfrm>
            <a:off x="888639" y="1751765"/>
            <a:ext cx="5924766" cy="2180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INTRODUCE HONEYLEARN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5C02F2-5630-4E5E-917D-A2779A46FA80}"/>
              </a:ext>
            </a:extLst>
          </p:cNvPr>
          <p:cNvSpPr/>
          <p:nvPr/>
        </p:nvSpPr>
        <p:spPr>
          <a:xfrm>
            <a:off x="7031861" y="1751765"/>
            <a:ext cx="4353059" cy="4569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IMGAE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FEA495-FFAB-4C84-876D-DFFACE14034E}"/>
              </a:ext>
            </a:extLst>
          </p:cNvPr>
          <p:cNvSpPr/>
          <p:nvPr/>
        </p:nvSpPr>
        <p:spPr>
          <a:xfrm>
            <a:off x="888639" y="4141268"/>
            <a:ext cx="5924766" cy="2180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INFORMATION YOU’LL GET</a:t>
            </a:r>
          </a:p>
        </p:txBody>
      </p:sp>
    </p:spTree>
    <p:extLst>
      <p:ext uri="{BB962C8B-B14F-4D97-AF65-F5344CB8AC3E}">
        <p14:creationId xmlns:p14="http://schemas.microsoft.com/office/powerpoint/2010/main" val="353876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4F592-B43F-4E3E-B2A9-3FB45782BA19}"/>
              </a:ext>
            </a:extLst>
          </p:cNvPr>
          <p:cNvSpPr txBox="1"/>
          <p:nvPr/>
        </p:nvSpPr>
        <p:spPr>
          <a:xfrm>
            <a:off x="3815365" y="469180"/>
            <a:ext cx="456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TOPLIST OF THE WEEK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6B087B-F9F9-43ED-BCF3-D3A6065D6702}"/>
              </a:ext>
            </a:extLst>
          </p:cNvPr>
          <p:cNvCxnSpPr>
            <a:cxnSpLocks/>
          </p:cNvCxnSpPr>
          <p:nvPr/>
        </p:nvCxnSpPr>
        <p:spPr>
          <a:xfrm>
            <a:off x="4925094" y="1220686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52B2D-DEB0-4390-AB98-4616D0AD06B2}"/>
              </a:ext>
            </a:extLst>
          </p:cNvPr>
          <p:cNvCxnSpPr>
            <a:cxnSpLocks/>
          </p:cNvCxnSpPr>
          <p:nvPr/>
        </p:nvCxnSpPr>
        <p:spPr>
          <a:xfrm>
            <a:off x="6532807" y="1220686"/>
            <a:ext cx="8655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Kết quả hình ảnh cho book icon">
            <a:extLst>
              <a:ext uri="{FF2B5EF4-FFF2-40B4-BE49-F238E27FC236}">
                <a16:creationId xmlns:a16="http://schemas.microsoft.com/office/drawing/2014/main" id="{1644B8A0-767F-4EF6-BBC1-D7D06CAA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40" y="1038235"/>
            <a:ext cx="318480" cy="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603B88-4FE7-406B-8562-9502A8451D7B}"/>
              </a:ext>
            </a:extLst>
          </p:cNvPr>
          <p:cNvGrpSpPr/>
          <p:nvPr/>
        </p:nvGrpSpPr>
        <p:grpSpPr>
          <a:xfrm>
            <a:off x="914391" y="1678543"/>
            <a:ext cx="2446991" cy="4760894"/>
            <a:chOff x="888633" y="1678543"/>
            <a:chExt cx="2446991" cy="47608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EE8DC-BBCA-4EF6-BA84-7957F624F9F2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7AD8E1-5CBA-4ADE-8EDF-10F6C57024E7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3BECF7-A992-44FD-A784-F3F639A319BF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904844-DC93-43E3-B090-9211F081C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084188-B014-45DC-8327-145CA60C3CF9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2C9773-32C3-4291-9823-9E5B08A9E926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EDAA5A-5566-4634-9B0E-951B8E6C7A2B}"/>
              </a:ext>
            </a:extLst>
          </p:cNvPr>
          <p:cNvGrpSpPr/>
          <p:nvPr/>
        </p:nvGrpSpPr>
        <p:grpSpPr>
          <a:xfrm>
            <a:off x="3576028" y="1678543"/>
            <a:ext cx="2446991" cy="4760894"/>
            <a:chOff x="888633" y="1678543"/>
            <a:chExt cx="2446991" cy="476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988438-1D66-4767-9701-6577E6A8AFBE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C6600E-AD15-4242-9068-A0D533853C81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8F45F4-D47B-493A-B780-A6D2650215E9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47AF6EF-AC08-435B-AED6-D507A1581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A99F77-102C-4569-AA46-9A99BC075E7B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C2682-BF9E-4869-87E7-F0B572B3CE9E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F81B1-B71A-4ACA-9C48-B988ECA5CC93}"/>
              </a:ext>
            </a:extLst>
          </p:cNvPr>
          <p:cNvGrpSpPr/>
          <p:nvPr/>
        </p:nvGrpSpPr>
        <p:grpSpPr>
          <a:xfrm>
            <a:off x="6225940" y="1678543"/>
            <a:ext cx="2446991" cy="4760894"/>
            <a:chOff x="888633" y="1678543"/>
            <a:chExt cx="2446991" cy="476089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137C2E-B186-4AF4-BE2F-AB202D3728D0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C15D59-EE24-4130-AF35-961D6E2A4C8E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414441-8354-4F6B-8C4D-DA266B2AC781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C6A7862-77AC-412F-8D38-E6B08F74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47398D-1637-4880-8C3C-40F0520DA0FC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F6BB8D-F2FF-427F-A112-80D12830D993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83B194-C765-45CA-BED2-AE24E2DA70CF}"/>
              </a:ext>
            </a:extLst>
          </p:cNvPr>
          <p:cNvGrpSpPr/>
          <p:nvPr/>
        </p:nvGrpSpPr>
        <p:grpSpPr>
          <a:xfrm>
            <a:off x="8863087" y="1678543"/>
            <a:ext cx="2446991" cy="4760894"/>
            <a:chOff x="888633" y="1678543"/>
            <a:chExt cx="2446991" cy="476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9ABFF8-584F-4271-8801-1B07A9984F08}"/>
                </a:ext>
              </a:extLst>
            </p:cNvPr>
            <p:cNvSpPr/>
            <p:nvPr/>
          </p:nvSpPr>
          <p:spPr>
            <a:xfrm>
              <a:off x="888633" y="1678543"/>
              <a:ext cx="2446990" cy="30887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41CBFF-954E-444D-820B-476821DC2507}"/>
                </a:ext>
              </a:extLst>
            </p:cNvPr>
            <p:cNvSpPr/>
            <p:nvPr/>
          </p:nvSpPr>
          <p:spPr>
            <a:xfrm>
              <a:off x="888634" y="4907921"/>
              <a:ext cx="2446990" cy="15315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09C674-A9CB-4362-A059-B8A5314FB9AE}"/>
                </a:ext>
              </a:extLst>
            </p:cNvPr>
            <p:cNvSpPr txBox="1"/>
            <p:nvPr/>
          </p:nvSpPr>
          <p:spPr>
            <a:xfrm>
              <a:off x="1815922" y="4994791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TITLE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1F51709-E75F-43F6-B0F8-559141F4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399" y="5268535"/>
              <a:ext cx="1036971" cy="36933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CE81-653D-4635-A0D0-89F27A6C5232}"/>
                </a:ext>
              </a:extLst>
            </p:cNvPr>
            <p:cNvSpPr txBox="1"/>
            <p:nvPr/>
          </p:nvSpPr>
          <p:spPr>
            <a:xfrm>
              <a:off x="1757648" y="5551863"/>
              <a:ext cx="7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659D04-8BC0-44C0-B7B6-AB979CCAE351}"/>
                </a:ext>
              </a:extLst>
            </p:cNvPr>
            <p:cNvSpPr/>
            <p:nvPr/>
          </p:nvSpPr>
          <p:spPr>
            <a:xfrm>
              <a:off x="1448425" y="5946953"/>
              <a:ext cx="13429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 TO CART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26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M4D</dc:creator>
  <cp:lastModifiedBy>M4D</cp:lastModifiedBy>
  <cp:revision>12</cp:revision>
  <dcterms:created xsi:type="dcterms:W3CDTF">2018-08-11T01:25:01Z</dcterms:created>
  <dcterms:modified xsi:type="dcterms:W3CDTF">2018-08-11T10:56:48Z</dcterms:modified>
</cp:coreProperties>
</file>