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EC1C-2873-4F9B-9C25-762A00304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00851-6758-4016-A607-8AAC00EB9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A58BF-CC87-4B93-8997-646C96A53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A610-D66C-46FE-8C50-B422D8481B3A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7D64E-0D33-408E-B3BE-474A81AA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A774C-191F-4B5F-8190-B925DA9C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C878-5DC2-41BB-B4C5-22394863E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6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BDBFA-9B8B-47D5-BC2E-86FD91F0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31493-8B99-450B-B414-62EC9D5C0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615D5-FF6B-4EE5-963D-2DE450245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A610-D66C-46FE-8C50-B422D8481B3A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1CD34-76A6-460E-A5EF-18A80140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DBC09-642B-4AE4-B697-0F5666F1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C878-5DC2-41BB-B4C5-22394863E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506B9D-8C7A-4054-93B3-4595E07EB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63C42-6F7E-473B-AFDC-435159316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0E95D-15D2-410C-A82A-40916CF6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A610-D66C-46FE-8C50-B422D8481B3A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B52E-4F27-4661-90EB-D3F46B92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3D1D7-0E9A-4380-B7A3-36F0D93E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C878-5DC2-41BB-B4C5-22394863E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7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CC65-FBB3-4B10-B7DF-9B171622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5190D-52F0-4375-AB56-AAF7A33D1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E5599-55B6-463F-985B-269BFEAD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A610-D66C-46FE-8C50-B422D8481B3A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70275-4CF0-4C2A-8B1E-6F38F9EFF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4F31E-34BF-4348-8F80-4A447BA3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C878-5DC2-41BB-B4C5-22394863E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5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48A6-39AB-4857-A7CE-0A8BD67B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2EE06-2256-41D1-920E-7C988067B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97DA0-46D9-412E-986D-D26B45CE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A610-D66C-46FE-8C50-B422D8481B3A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E53A2-05A7-40EB-872D-3697DB28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2777B-0199-4E3C-98C1-4654C848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C878-5DC2-41BB-B4C5-22394863E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9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4455-E3AA-4D22-9F49-E0F9E7A09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49AC-AA60-4EEC-87DF-36B78EAA6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23512-C0FF-47D8-BA96-430AE16A6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779E2-4680-4637-BFE1-62888D51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A610-D66C-46FE-8C50-B422D8481B3A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AC85B-059C-4541-A7F1-F2D4A6C9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5E4DD-42BE-4207-BD73-586A5775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C878-5DC2-41BB-B4C5-22394863E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6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0CB9-7A05-44F1-83ED-C6090359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490B4-0130-447A-9960-D26DC3DC7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0C5E3-51A1-408F-B74E-AFD6DE1FD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086D29-610A-4F8D-B153-DDA08AABF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8F0C7-18C6-4965-B3C7-103DBFAE0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A588E-713D-42D9-9347-91D6C23CE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A610-D66C-46FE-8C50-B422D8481B3A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72DCD-3E59-4D27-BB30-E5DD3CA6F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29623F-6B63-4537-9994-C4945347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C878-5DC2-41BB-B4C5-22394863E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7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C6-B1C4-4E46-9704-31D19EBA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C59D53-1FAA-418C-89D8-D20EBF95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A610-D66C-46FE-8C50-B422D8481B3A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EA8CE-AFAB-44C6-95C5-248EA665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6ECD3-0F82-4B4F-B350-0C33187F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C878-5DC2-41BB-B4C5-22394863E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7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2E219-E062-4164-A9AC-DA179EE2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A610-D66C-46FE-8C50-B422D8481B3A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FBA037-CAE6-49B1-A9D9-D928E255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0AAFA-2192-42D0-9A67-2E155B40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C878-5DC2-41BB-B4C5-22394863E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3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A7FE-6FBB-486A-A4BA-590ABAA2B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76C57-B8C1-4CF7-81D7-9D345010F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EDBBB-0D46-4A88-BC7B-2CB8CD091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16F28-D590-4EBC-8D9D-8AC40670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A610-D66C-46FE-8C50-B422D8481B3A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68556-7E6F-4400-87FB-4E24B004E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74B05-52D7-4354-9081-D10733E0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C878-5DC2-41BB-B4C5-22394863E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5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D1B8-DE5F-4400-A547-C491420FC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4CBD8-BF76-435B-AF7F-A4AD56B08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A47C3-2C5D-4766-86E2-702246490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5DD24-0D2D-487B-88E8-C122AE34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A610-D66C-46FE-8C50-B422D8481B3A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C1FC6-FC93-4158-8FFA-7B2A6548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93A77-9A3C-4F0E-A44D-42DCECED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C878-5DC2-41BB-B4C5-22394863E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D50A1-E6E7-44D0-A6CF-3864287CC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8A81F-4196-4247-A3B5-D9DA75A24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2E2A2-17D1-4768-8C0C-73677A5A3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EA610-D66C-46FE-8C50-B422D8481B3A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53B5-747B-42B3-93AA-3ED0C1859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8DF6E-1286-428D-A41D-6D7F5879A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8C878-5DC2-41BB-B4C5-22394863E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8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glory.demo1.wpdance.com/decor/wp-content/uploads/2015/01/home5-slider1-bg.jpg">
            <a:extLst>
              <a:ext uri="{FF2B5EF4-FFF2-40B4-BE49-F238E27FC236}">
                <a16:creationId xmlns:a16="http://schemas.microsoft.com/office/drawing/2014/main" id="{702E23C5-9831-4E91-B470-724327E649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6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A6E393-BC06-43D7-B4A2-3D3D41BC59F6}"/>
              </a:ext>
            </a:extLst>
          </p:cNvPr>
          <p:cNvSpPr/>
          <p:nvPr/>
        </p:nvSpPr>
        <p:spPr>
          <a:xfrm>
            <a:off x="437882" y="523274"/>
            <a:ext cx="2460934" cy="515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HONEYLEARN</a:t>
            </a:r>
            <a:endParaRPr lang="en-US" sz="2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686460-EF67-4E67-B692-3159B7EA0F2D}"/>
              </a:ext>
            </a:extLst>
          </p:cNvPr>
          <p:cNvGrpSpPr/>
          <p:nvPr/>
        </p:nvGrpSpPr>
        <p:grpSpPr>
          <a:xfrm>
            <a:off x="7516763" y="590837"/>
            <a:ext cx="989338" cy="307777"/>
            <a:chOff x="6016768" y="270456"/>
            <a:chExt cx="989338" cy="3077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976860-164D-4219-AE18-3D598C52BBEF}"/>
                </a:ext>
              </a:extLst>
            </p:cNvPr>
            <p:cNvSpPr txBox="1"/>
            <p:nvPr/>
          </p:nvSpPr>
          <p:spPr>
            <a:xfrm>
              <a:off x="6016768" y="270456"/>
              <a:ext cx="9893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PAGES </a:t>
              </a:r>
            </a:p>
          </p:txBody>
        </p:sp>
        <p:pic>
          <p:nvPicPr>
            <p:cNvPr id="1034" name="Picture 10" descr="Kết quả hình ảnh cho down arrow png icon no background">
              <a:extLst>
                <a:ext uri="{FF2B5EF4-FFF2-40B4-BE49-F238E27FC236}">
                  <a16:creationId xmlns:a16="http://schemas.microsoft.com/office/drawing/2014/main" id="{E974BCC4-4C9C-4580-9DAD-F68EB70701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4894" y="351084"/>
              <a:ext cx="189829" cy="189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07557BD-EF7F-4F7A-AE1D-B7DE210C6ADE}"/>
              </a:ext>
            </a:extLst>
          </p:cNvPr>
          <p:cNvSpPr txBox="1"/>
          <p:nvPr/>
        </p:nvSpPr>
        <p:spPr>
          <a:xfrm>
            <a:off x="6713801" y="598696"/>
            <a:ext cx="897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SHOP </a:t>
            </a:r>
          </a:p>
        </p:txBody>
      </p:sp>
      <p:pic>
        <p:nvPicPr>
          <p:cNvPr id="22" name="Picture 10" descr="Kết quả hình ảnh cho down arrow png icon no background">
            <a:extLst>
              <a:ext uri="{FF2B5EF4-FFF2-40B4-BE49-F238E27FC236}">
                <a16:creationId xmlns:a16="http://schemas.microsoft.com/office/drawing/2014/main" id="{ABCDAF27-AD6E-4B85-A9B6-0F9FDC832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908" y="679324"/>
            <a:ext cx="189829" cy="18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26FBBE1-7056-481D-A4F5-C2FD3AA3B835}"/>
              </a:ext>
            </a:extLst>
          </p:cNvPr>
          <p:cNvSpPr txBox="1"/>
          <p:nvPr/>
        </p:nvSpPr>
        <p:spPr>
          <a:xfrm>
            <a:off x="5793289" y="589520"/>
            <a:ext cx="105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HOME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8" name="Picture 10" descr="Kết quả hình ảnh cho down arrow png icon no background">
            <a:extLst>
              <a:ext uri="{FF2B5EF4-FFF2-40B4-BE49-F238E27FC236}">
                <a16:creationId xmlns:a16="http://schemas.microsoft.com/office/drawing/2014/main" id="{3004F345-B740-4CDE-BDE0-A657A7420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628" y="683027"/>
            <a:ext cx="189829" cy="18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DD9B19-5EB4-491C-A79E-44F546DBE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995" y="635950"/>
            <a:ext cx="275172" cy="2626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992519-EBD0-4128-B5E5-AEB841AB9D52}"/>
              </a:ext>
            </a:extLst>
          </p:cNvPr>
          <p:cNvSpPr txBox="1"/>
          <p:nvPr/>
        </p:nvSpPr>
        <p:spPr>
          <a:xfrm>
            <a:off x="-15027" y="2836786"/>
            <a:ext cx="875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&lt;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9EF7A7-822E-4FA3-B5BB-06C51AF6AE78}"/>
              </a:ext>
            </a:extLst>
          </p:cNvPr>
          <p:cNvSpPr txBox="1"/>
          <p:nvPr/>
        </p:nvSpPr>
        <p:spPr>
          <a:xfrm>
            <a:off x="11316237" y="2836786"/>
            <a:ext cx="875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&gt;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AD293E-5841-4FEB-B768-EC0E7D6E5805}"/>
              </a:ext>
            </a:extLst>
          </p:cNvPr>
          <p:cNvSpPr/>
          <p:nvPr/>
        </p:nvSpPr>
        <p:spPr>
          <a:xfrm>
            <a:off x="4872112" y="4151715"/>
            <a:ext cx="1764992" cy="369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VISIT THE STORE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9336D7-6F5F-4588-8B79-91BE6D2F56CF}"/>
              </a:ext>
            </a:extLst>
          </p:cNvPr>
          <p:cNvSpPr txBox="1"/>
          <p:nvPr/>
        </p:nvSpPr>
        <p:spPr>
          <a:xfrm>
            <a:off x="4737208" y="2744252"/>
            <a:ext cx="20348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TITLE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2FF0B6-46B6-46AF-B53F-E84022193888}"/>
              </a:ext>
            </a:extLst>
          </p:cNvPr>
          <p:cNvSpPr txBox="1"/>
          <p:nvPr/>
        </p:nvSpPr>
        <p:spPr>
          <a:xfrm>
            <a:off x="4575471" y="3667582"/>
            <a:ext cx="226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DESCRIPTION SHORT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AF921A-CD9B-474C-B8AF-4089B6BC4170}"/>
              </a:ext>
            </a:extLst>
          </p:cNvPr>
          <p:cNvSpPr txBox="1"/>
          <p:nvPr/>
        </p:nvSpPr>
        <p:spPr>
          <a:xfrm>
            <a:off x="8396626" y="602399"/>
            <a:ext cx="1208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PORTFOLIO </a:t>
            </a:r>
          </a:p>
        </p:txBody>
      </p:sp>
      <p:pic>
        <p:nvPicPr>
          <p:cNvPr id="41" name="Picture 10" descr="Kết quả hình ảnh cho down arrow png icon no background">
            <a:extLst>
              <a:ext uri="{FF2B5EF4-FFF2-40B4-BE49-F238E27FC236}">
                <a16:creationId xmlns:a16="http://schemas.microsoft.com/office/drawing/2014/main" id="{98AF274F-8EE9-4E93-B1E4-CB932341A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573" y="679673"/>
            <a:ext cx="189829" cy="18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097ECC8-8B51-48BE-A08F-9F6861C7B84F}"/>
              </a:ext>
            </a:extLst>
          </p:cNvPr>
          <p:cNvSpPr txBox="1"/>
          <p:nvPr/>
        </p:nvSpPr>
        <p:spPr>
          <a:xfrm>
            <a:off x="9727297" y="574789"/>
            <a:ext cx="897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BLOG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8" name="Picture 10" descr="Kết quả hình ảnh cho down arrow png icon no background">
            <a:extLst>
              <a:ext uri="{FF2B5EF4-FFF2-40B4-BE49-F238E27FC236}">
                <a16:creationId xmlns:a16="http://schemas.microsoft.com/office/drawing/2014/main" id="{2393BE5A-7B59-4393-A153-2DBBC93F4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600" y="691936"/>
            <a:ext cx="189829" cy="18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58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5C368E-4F42-46C0-8A1A-810610147305}"/>
              </a:ext>
            </a:extLst>
          </p:cNvPr>
          <p:cNvSpPr/>
          <p:nvPr/>
        </p:nvSpPr>
        <p:spPr>
          <a:xfrm>
            <a:off x="736979" y="1474589"/>
            <a:ext cx="3725839" cy="12146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B8201C2-5B27-42FC-8164-3B40BBB90B5F}"/>
              </a:ext>
            </a:extLst>
          </p:cNvPr>
          <p:cNvSpPr/>
          <p:nvPr/>
        </p:nvSpPr>
        <p:spPr>
          <a:xfrm>
            <a:off x="736978" y="2906551"/>
            <a:ext cx="3725839" cy="12146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65FA341-9FB0-4D7E-B267-663F2331B4FF}"/>
              </a:ext>
            </a:extLst>
          </p:cNvPr>
          <p:cNvSpPr/>
          <p:nvPr/>
        </p:nvSpPr>
        <p:spPr>
          <a:xfrm>
            <a:off x="736978" y="4338514"/>
            <a:ext cx="3725839" cy="12146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C4688FF-72F3-4AED-9691-FFDB36012330}"/>
              </a:ext>
            </a:extLst>
          </p:cNvPr>
          <p:cNvSpPr/>
          <p:nvPr/>
        </p:nvSpPr>
        <p:spPr>
          <a:xfrm>
            <a:off x="5049672" y="2821674"/>
            <a:ext cx="1501253" cy="121465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176AB7D-6562-490C-95DD-72E4246688B2}"/>
              </a:ext>
            </a:extLst>
          </p:cNvPr>
          <p:cNvSpPr/>
          <p:nvPr/>
        </p:nvSpPr>
        <p:spPr>
          <a:xfrm>
            <a:off x="7033142" y="1474589"/>
            <a:ext cx="4203511" cy="40785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HONEYLARN</a:t>
            </a:r>
            <a:br>
              <a:rPr lang="en-US" dirty="0"/>
            </a:b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xxxx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xxxx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7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2683026-F589-4491-AE26-A96168C253FB}"/>
              </a:ext>
            </a:extLst>
          </p:cNvPr>
          <p:cNvSpPr txBox="1"/>
          <p:nvPr/>
        </p:nvSpPr>
        <p:spPr>
          <a:xfrm>
            <a:off x="4080457" y="536379"/>
            <a:ext cx="4226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ABOUT HONEYLEARN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782AB2-1433-4527-8C65-30E9ADDF6664}"/>
              </a:ext>
            </a:extLst>
          </p:cNvPr>
          <p:cNvCxnSpPr>
            <a:cxnSpLocks/>
          </p:cNvCxnSpPr>
          <p:nvPr/>
        </p:nvCxnSpPr>
        <p:spPr>
          <a:xfrm>
            <a:off x="4893972" y="1287885"/>
            <a:ext cx="8655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8BD701-629F-41C3-BBDE-911F12CC828E}"/>
              </a:ext>
            </a:extLst>
          </p:cNvPr>
          <p:cNvCxnSpPr>
            <a:cxnSpLocks/>
          </p:cNvCxnSpPr>
          <p:nvPr/>
        </p:nvCxnSpPr>
        <p:spPr>
          <a:xfrm>
            <a:off x="6501685" y="1287885"/>
            <a:ext cx="8655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Kết quả hình ảnh cho book icon">
            <a:extLst>
              <a:ext uri="{FF2B5EF4-FFF2-40B4-BE49-F238E27FC236}">
                <a16:creationId xmlns:a16="http://schemas.microsoft.com/office/drawing/2014/main" id="{58E3BE4C-E1B2-4770-9488-FAF741739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018" y="1105434"/>
            <a:ext cx="318480" cy="36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5D5C32A-74E4-4DB0-BC3A-F799CFB4501C}"/>
              </a:ext>
            </a:extLst>
          </p:cNvPr>
          <p:cNvSpPr/>
          <p:nvPr/>
        </p:nvSpPr>
        <p:spPr>
          <a:xfrm>
            <a:off x="888639" y="1751765"/>
            <a:ext cx="5924766" cy="21803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INTRODUCE HONEYLEARN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5C02F2-5630-4E5E-917D-A2779A46FA80}"/>
              </a:ext>
            </a:extLst>
          </p:cNvPr>
          <p:cNvSpPr/>
          <p:nvPr/>
        </p:nvSpPr>
        <p:spPr>
          <a:xfrm>
            <a:off x="7031861" y="1751765"/>
            <a:ext cx="4353059" cy="45698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IMGAE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FEA495-FFAB-4C84-876D-DFFACE14034E}"/>
              </a:ext>
            </a:extLst>
          </p:cNvPr>
          <p:cNvSpPr/>
          <p:nvPr/>
        </p:nvSpPr>
        <p:spPr>
          <a:xfrm>
            <a:off x="888639" y="4141268"/>
            <a:ext cx="5924766" cy="21803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WHAT INFORMATION YOU’LL GET</a:t>
            </a:r>
          </a:p>
        </p:txBody>
      </p:sp>
    </p:spTree>
    <p:extLst>
      <p:ext uri="{BB962C8B-B14F-4D97-AF65-F5344CB8AC3E}">
        <p14:creationId xmlns:p14="http://schemas.microsoft.com/office/powerpoint/2010/main" val="353876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D6B6E4-6A2C-4822-A0D5-0CE0DDACF32D}"/>
              </a:ext>
            </a:extLst>
          </p:cNvPr>
          <p:cNvSpPr txBox="1"/>
          <p:nvPr/>
        </p:nvSpPr>
        <p:spPr>
          <a:xfrm>
            <a:off x="4080457" y="536379"/>
            <a:ext cx="4226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SERVICES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5709EE-DC37-488B-87A0-C50B893A3765}"/>
              </a:ext>
            </a:extLst>
          </p:cNvPr>
          <p:cNvCxnSpPr>
            <a:cxnSpLocks/>
          </p:cNvCxnSpPr>
          <p:nvPr/>
        </p:nvCxnSpPr>
        <p:spPr>
          <a:xfrm>
            <a:off x="4893972" y="1287885"/>
            <a:ext cx="8655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45E4EC-6FA5-4EEF-B322-834285C777A5}"/>
              </a:ext>
            </a:extLst>
          </p:cNvPr>
          <p:cNvCxnSpPr>
            <a:cxnSpLocks/>
          </p:cNvCxnSpPr>
          <p:nvPr/>
        </p:nvCxnSpPr>
        <p:spPr>
          <a:xfrm>
            <a:off x="6501685" y="1287885"/>
            <a:ext cx="8655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Kết quả hình ảnh cho book icon">
            <a:extLst>
              <a:ext uri="{FF2B5EF4-FFF2-40B4-BE49-F238E27FC236}">
                <a16:creationId xmlns:a16="http://schemas.microsoft.com/office/drawing/2014/main" id="{B4023D0A-71F8-46ED-93A1-771DB1A01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018" y="1105434"/>
            <a:ext cx="318480" cy="36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B93B8F8-8DDA-45AA-AF27-86D841E411B2}"/>
              </a:ext>
            </a:extLst>
          </p:cNvPr>
          <p:cNvGrpSpPr/>
          <p:nvPr/>
        </p:nvGrpSpPr>
        <p:grpSpPr>
          <a:xfrm>
            <a:off x="759746" y="1925315"/>
            <a:ext cx="3345968" cy="4148914"/>
            <a:chOff x="297985" y="1951631"/>
            <a:chExt cx="3345968" cy="414891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5B77E1E-9A51-40F6-8337-329382BC35C2}"/>
                </a:ext>
              </a:extLst>
            </p:cNvPr>
            <p:cNvSpPr/>
            <p:nvPr/>
          </p:nvSpPr>
          <p:spPr>
            <a:xfrm>
              <a:off x="297985" y="1951631"/>
              <a:ext cx="3345968" cy="4148914"/>
            </a:xfrm>
            <a:prstGeom prst="roundRect">
              <a:avLst>
                <a:gd name="adj" fmla="val 3659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0F35646E-1371-40B3-A1A9-CA5477FBF931}"/>
                </a:ext>
              </a:extLst>
            </p:cNvPr>
            <p:cNvSpPr/>
            <p:nvPr/>
          </p:nvSpPr>
          <p:spPr>
            <a:xfrm>
              <a:off x="1575902" y="2186716"/>
              <a:ext cx="865882" cy="876869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3430E2E-B2F5-4F3A-A78E-CA16A9720816}"/>
                </a:ext>
              </a:extLst>
            </p:cNvPr>
            <p:cNvSpPr txBox="1"/>
            <p:nvPr/>
          </p:nvSpPr>
          <p:spPr>
            <a:xfrm>
              <a:off x="707641" y="3196144"/>
              <a:ext cx="2936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SUPPORT FOR STUDENT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83B301B-D1D7-4DD7-8DD1-EA674EBE8747}"/>
                </a:ext>
              </a:extLst>
            </p:cNvPr>
            <p:cNvSpPr/>
            <p:nvPr/>
          </p:nvSpPr>
          <p:spPr>
            <a:xfrm>
              <a:off x="1062554" y="5280704"/>
              <a:ext cx="1810482" cy="436087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READ MORE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8AAB72-F11E-4E44-B417-24B3F39BF593}"/>
                </a:ext>
              </a:extLst>
            </p:cNvPr>
            <p:cNvSpPr/>
            <p:nvPr/>
          </p:nvSpPr>
          <p:spPr>
            <a:xfrm>
              <a:off x="499639" y="3829991"/>
              <a:ext cx="293631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600" dirty="0">
                  <a:solidFill>
                    <a:srgbClr val="222222"/>
                  </a:solidFill>
                </a:rPr>
                <a:t>Lorem Ipsum. </a:t>
              </a:r>
              <a:r>
                <a:rPr lang="en-US" sz="1600" dirty="0" err="1">
                  <a:solidFill>
                    <a:srgbClr val="222222"/>
                  </a:solidFill>
                </a:rPr>
                <a:t>Proin</a:t>
              </a:r>
              <a:r>
                <a:rPr lang="en-US" sz="1600" dirty="0">
                  <a:solidFill>
                    <a:srgbClr val="222222"/>
                  </a:solidFill>
                </a:rPr>
                <a:t> gravida </a:t>
              </a:r>
              <a:r>
                <a:rPr lang="en-US" sz="1600" dirty="0" err="1">
                  <a:solidFill>
                    <a:srgbClr val="222222"/>
                  </a:solidFill>
                </a:rPr>
                <a:t>nibh</a:t>
              </a:r>
              <a:r>
                <a:rPr lang="en-US" sz="1600" dirty="0">
                  <a:solidFill>
                    <a:srgbClr val="222222"/>
                  </a:solidFill>
                </a:rPr>
                <a:t> vel </a:t>
              </a:r>
              <a:r>
                <a:rPr lang="en-US" sz="1600" dirty="0" err="1">
                  <a:solidFill>
                    <a:srgbClr val="222222"/>
                  </a:solidFill>
                </a:rPr>
                <a:t>velit</a:t>
              </a:r>
              <a:r>
                <a:rPr lang="en-US" sz="1600" dirty="0">
                  <a:solidFill>
                    <a:srgbClr val="222222"/>
                  </a:solidFill>
                </a:rPr>
                <a:t> </a:t>
              </a:r>
              <a:r>
                <a:rPr lang="en-US" sz="1600" dirty="0" err="1">
                  <a:solidFill>
                    <a:srgbClr val="222222"/>
                  </a:solidFill>
                </a:rPr>
                <a:t>auctor</a:t>
              </a:r>
              <a:r>
                <a:rPr lang="en-US" sz="1600" dirty="0">
                  <a:solidFill>
                    <a:srgbClr val="222222"/>
                  </a:solidFill>
                </a:rPr>
                <a:t> </a:t>
              </a:r>
              <a:r>
                <a:rPr lang="en-US" sz="1600" dirty="0" err="1">
                  <a:solidFill>
                    <a:srgbClr val="222222"/>
                  </a:solidFill>
                </a:rPr>
                <a:t>aliquet</a:t>
              </a:r>
              <a:r>
                <a:rPr lang="en-US" sz="1600" dirty="0">
                  <a:solidFill>
                    <a:srgbClr val="222222"/>
                  </a:solidFill>
                </a:rPr>
                <a:t>. </a:t>
              </a:r>
              <a:r>
                <a:rPr lang="en-US" sz="1600" dirty="0" err="1">
                  <a:solidFill>
                    <a:srgbClr val="222222"/>
                  </a:solidFill>
                </a:rPr>
                <a:t>Aenean</a:t>
              </a:r>
              <a:r>
                <a:rPr lang="en-US" sz="1600" dirty="0">
                  <a:solidFill>
                    <a:srgbClr val="222222"/>
                  </a:solidFill>
                </a:rPr>
                <a:t> </a:t>
              </a:r>
              <a:r>
                <a:rPr lang="en-US" sz="1600" dirty="0" err="1">
                  <a:solidFill>
                    <a:srgbClr val="222222"/>
                  </a:solidFill>
                </a:rPr>
                <a:t>sollicitudin</a:t>
              </a:r>
              <a:r>
                <a:rPr lang="en-US" sz="1600" dirty="0">
                  <a:solidFill>
                    <a:srgbClr val="222222"/>
                  </a:solidFill>
                </a:rPr>
                <a:t>, lorem </a:t>
              </a:r>
              <a:r>
                <a:rPr lang="en-US" sz="1600" dirty="0" err="1">
                  <a:solidFill>
                    <a:srgbClr val="222222"/>
                  </a:solidFill>
                </a:rPr>
                <a:t>quis</a:t>
              </a:r>
              <a:r>
                <a:rPr lang="en-US" sz="1600" dirty="0">
                  <a:solidFill>
                    <a:srgbClr val="222222"/>
                  </a:solidFill>
                </a:rPr>
                <a:t> </a:t>
              </a:r>
              <a:r>
                <a:rPr lang="en-US" sz="1600" dirty="0" err="1">
                  <a:solidFill>
                    <a:srgbClr val="222222"/>
                  </a:solidFill>
                </a:rPr>
                <a:t>bibend</a:t>
              </a:r>
              <a:r>
                <a:rPr lang="en-US" sz="1600" dirty="0">
                  <a:solidFill>
                    <a:srgbClr val="222222"/>
                  </a:solidFill>
                </a:rPr>
                <a:t>.</a:t>
              </a:r>
              <a:endParaRPr lang="en-US" sz="16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F86EF5C-3E1A-4A93-92E9-91ED073F66FB}"/>
              </a:ext>
            </a:extLst>
          </p:cNvPr>
          <p:cNvGrpSpPr/>
          <p:nvPr/>
        </p:nvGrpSpPr>
        <p:grpSpPr>
          <a:xfrm>
            <a:off x="8080743" y="1907934"/>
            <a:ext cx="3345968" cy="4148914"/>
            <a:chOff x="297985" y="1951631"/>
            <a:chExt cx="3345968" cy="414891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CDD0FB6-8FDB-4DFB-BF7D-1E53018C5A7D}"/>
                </a:ext>
              </a:extLst>
            </p:cNvPr>
            <p:cNvSpPr/>
            <p:nvPr/>
          </p:nvSpPr>
          <p:spPr>
            <a:xfrm>
              <a:off x="297985" y="1951631"/>
              <a:ext cx="3345968" cy="4148914"/>
            </a:xfrm>
            <a:prstGeom prst="roundRect">
              <a:avLst>
                <a:gd name="adj" fmla="val 3659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8F62B143-F265-4A2A-B870-8534A5A5A7B0}"/>
                </a:ext>
              </a:extLst>
            </p:cNvPr>
            <p:cNvSpPr/>
            <p:nvPr/>
          </p:nvSpPr>
          <p:spPr>
            <a:xfrm>
              <a:off x="1575902" y="2186716"/>
              <a:ext cx="865882" cy="876869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DB9C0A-DE13-4AA9-ABFA-A1CFACE255DA}"/>
                </a:ext>
              </a:extLst>
            </p:cNvPr>
            <p:cNvSpPr txBox="1"/>
            <p:nvPr/>
          </p:nvSpPr>
          <p:spPr>
            <a:xfrm>
              <a:off x="707641" y="3196144"/>
              <a:ext cx="2936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SUPPORT FOR MANAGER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5131C3D-52C6-4A18-881C-CD94C898051F}"/>
                </a:ext>
              </a:extLst>
            </p:cNvPr>
            <p:cNvSpPr/>
            <p:nvPr/>
          </p:nvSpPr>
          <p:spPr>
            <a:xfrm>
              <a:off x="1062554" y="5298085"/>
              <a:ext cx="1810482" cy="418706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READ MORE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7BBF893-4953-49B2-8021-1FFDB4A8847C}"/>
                </a:ext>
              </a:extLst>
            </p:cNvPr>
            <p:cNvSpPr/>
            <p:nvPr/>
          </p:nvSpPr>
          <p:spPr>
            <a:xfrm>
              <a:off x="499639" y="3829991"/>
              <a:ext cx="293631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600" dirty="0">
                  <a:solidFill>
                    <a:srgbClr val="222222"/>
                  </a:solidFill>
                </a:rPr>
                <a:t>Lorem Ipsum. </a:t>
              </a:r>
              <a:r>
                <a:rPr lang="en-US" sz="1600" dirty="0" err="1">
                  <a:solidFill>
                    <a:srgbClr val="222222"/>
                  </a:solidFill>
                </a:rPr>
                <a:t>Proin</a:t>
              </a:r>
              <a:r>
                <a:rPr lang="en-US" sz="1600" dirty="0">
                  <a:solidFill>
                    <a:srgbClr val="222222"/>
                  </a:solidFill>
                </a:rPr>
                <a:t> gravida </a:t>
              </a:r>
              <a:r>
                <a:rPr lang="en-US" sz="1600" dirty="0" err="1">
                  <a:solidFill>
                    <a:srgbClr val="222222"/>
                  </a:solidFill>
                </a:rPr>
                <a:t>nibh</a:t>
              </a:r>
              <a:r>
                <a:rPr lang="en-US" sz="1600" dirty="0">
                  <a:solidFill>
                    <a:srgbClr val="222222"/>
                  </a:solidFill>
                </a:rPr>
                <a:t> vel </a:t>
              </a:r>
              <a:r>
                <a:rPr lang="en-US" sz="1600" dirty="0" err="1">
                  <a:solidFill>
                    <a:srgbClr val="222222"/>
                  </a:solidFill>
                </a:rPr>
                <a:t>velit</a:t>
              </a:r>
              <a:r>
                <a:rPr lang="en-US" sz="1600" dirty="0">
                  <a:solidFill>
                    <a:srgbClr val="222222"/>
                  </a:solidFill>
                </a:rPr>
                <a:t> </a:t>
              </a:r>
              <a:r>
                <a:rPr lang="en-US" sz="1600" dirty="0" err="1">
                  <a:solidFill>
                    <a:srgbClr val="222222"/>
                  </a:solidFill>
                </a:rPr>
                <a:t>auctor</a:t>
              </a:r>
              <a:r>
                <a:rPr lang="en-US" sz="1600" dirty="0">
                  <a:solidFill>
                    <a:srgbClr val="222222"/>
                  </a:solidFill>
                </a:rPr>
                <a:t> </a:t>
              </a:r>
              <a:r>
                <a:rPr lang="en-US" sz="1600" dirty="0" err="1">
                  <a:solidFill>
                    <a:srgbClr val="222222"/>
                  </a:solidFill>
                </a:rPr>
                <a:t>aliquet</a:t>
              </a:r>
              <a:r>
                <a:rPr lang="en-US" sz="1600" dirty="0">
                  <a:solidFill>
                    <a:srgbClr val="222222"/>
                  </a:solidFill>
                </a:rPr>
                <a:t>. </a:t>
              </a:r>
              <a:r>
                <a:rPr lang="en-US" sz="1600" dirty="0" err="1">
                  <a:solidFill>
                    <a:srgbClr val="222222"/>
                  </a:solidFill>
                </a:rPr>
                <a:t>Aenean</a:t>
              </a:r>
              <a:r>
                <a:rPr lang="en-US" sz="1600" dirty="0">
                  <a:solidFill>
                    <a:srgbClr val="222222"/>
                  </a:solidFill>
                </a:rPr>
                <a:t> </a:t>
              </a:r>
              <a:r>
                <a:rPr lang="en-US" sz="1600" dirty="0" err="1">
                  <a:solidFill>
                    <a:srgbClr val="222222"/>
                  </a:solidFill>
                </a:rPr>
                <a:t>sollicitudin</a:t>
              </a:r>
              <a:r>
                <a:rPr lang="en-US" sz="1600" dirty="0">
                  <a:solidFill>
                    <a:srgbClr val="222222"/>
                  </a:solidFill>
                </a:rPr>
                <a:t>, lorem </a:t>
              </a:r>
              <a:r>
                <a:rPr lang="en-US" sz="1600" dirty="0" err="1">
                  <a:solidFill>
                    <a:srgbClr val="222222"/>
                  </a:solidFill>
                </a:rPr>
                <a:t>quis</a:t>
              </a:r>
              <a:r>
                <a:rPr lang="en-US" sz="1600" dirty="0">
                  <a:solidFill>
                    <a:srgbClr val="222222"/>
                  </a:solidFill>
                </a:rPr>
                <a:t> </a:t>
              </a:r>
              <a:r>
                <a:rPr lang="en-US" sz="1600" dirty="0" err="1">
                  <a:solidFill>
                    <a:srgbClr val="222222"/>
                  </a:solidFill>
                </a:rPr>
                <a:t>bibend</a:t>
              </a:r>
              <a:r>
                <a:rPr lang="en-US" sz="1600" dirty="0">
                  <a:solidFill>
                    <a:srgbClr val="222222"/>
                  </a:solidFill>
                </a:rPr>
                <a:t>.</a:t>
              </a:r>
              <a:endParaRPr lang="en-US" sz="16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30B71AE-5E7F-4751-B3B3-E0931F744FF9}"/>
              </a:ext>
            </a:extLst>
          </p:cNvPr>
          <p:cNvGrpSpPr/>
          <p:nvPr/>
        </p:nvGrpSpPr>
        <p:grpSpPr>
          <a:xfrm>
            <a:off x="4466975" y="1907934"/>
            <a:ext cx="3345968" cy="4148914"/>
            <a:chOff x="297985" y="1951631"/>
            <a:chExt cx="3345968" cy="4148914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1FB48C1-BDBC-4B0F-92BC-57680E9E2303}"/>
                </a:ext>
              </a:extLst>
            </p:cNvPr>
            <p:cNvSpPr/>
            <p:nvPr/>
          </p:nvSpPr>
          <p:spPr>
            <a:xfrm>
              <a:off x="297985" y="1951631"/>
              <a:ext cx="3345968" cy="4148914"/>
            </a:xfrm>
            <a:prstGeom prst="roundRect">
              <a:avLst>
                <a:gd name="adj" fmla="val 3659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Diamond 36">
              <a:extLst>
                <a:ext uri="{FF2B5EF4-FFF2-40B4-BE49-F238E27FC236}">
                  <a16:creationId xmlns:a16="http://schemas.microsoft.com/office/drawing/2014/main" id="{C72B6BF3-D0B4-4EF7-B809-A3582130BEE6}"/>
                </a:ext>
              </a:extLst>
            </p:cNvPr>
            <p:cNvSpPr/>
            <p:nvPr/>
          </p:nvSpPr>
          <p:spPr>
            <a:xfrm>
              <a:off x="1575902" y="2186716"/>
              <a:ext cx="865882" cy="876869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E550316-3AC9-4BA9-ADA3-DAC25151BB5B}"/>
                </a:ext>
              </a:extLst>
            </p:cNvPr>
            <p:cNvSpPr txBox="1"/>
            <p:nvPr/>
          </p:nvSpPr>
          <p:spPr>
            <a:xfrm>
              <a:off x="707641" y="3196144"/>
              <a:ext cx="2936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SUPPORT FOR TEACHER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C2227BD3-FD0A-4FBC-B1E0-7AA38CDED370}"/>
                </a:ext>
              </a:extLst>
            </p:cNvPr>
            <p:cNvSpPr/>
            <p:nvPr/>
          </p:nvSpPr>
          <p:spPr>
            <a:xfrm>
              <a:off x="1062554" y="5281036"/>
              <a:ext cx="1810482" cy="435755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READ MORE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B4282AE-343C-4655-A6BF-EBF15D7B35F0}"/>
                </a:ext>
              </a:extLst>
            </p:cNvPr>
            <p:cNvSpPr/>
            <p:nvPr/>
          </p:nvSpPr>
          <p:spPr>
            <a:xfrm>
              <a:off x="499639" y="3829991"/>
              <a:ext cx="293631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600" dirty="0">
                  <a:solidFill>
                    <a:srgbClr val="222222"/>
                  </a:solidFill>
                </a:rPr>
                <a:t>Lorem Ipsum. </a:t>
              </a:r>
              <a:r>
                <a:rPr lang="en-US" sz="1600" dirty="0" err="1">
                  <a:solidFill>
                    <a:srgbClr val="222222"/>
                  </a:solidFill>
                </a:rPr>
                <a:t>Proin</a:t>
              </a:r>
              <a:r>
                <a:rPr lang="en-US" sz="1600" dirty="0">
                  <a:solidFill>
                    <a:srgbClr val="222222"/>
                  </a:solidFill>
                </a:rPr>
                <a:t> gravida </a:t>
              </a:r>
              <a:r>
                <a:rPr lang="en-US" sz="1600" dirty="0" err="1">
                  <a:solidFill>
                    <a:srgbClr val="222222"/>
                  </a:solidFill>
                </a:rPr>
                <a:t>nibh</a:t>
              </a:r>
              <a:r>
                <a:rPr lang="en-US" sz="1600" dirty="0">
                  <a:solidFill>
                    <a:srgbClr val="222222"/>
                  </a:solidFill>
                </a:rPr>
                <a:t> vel </a:t>
              </a:r>
              <a:r>
                <a:rPr lang="en-US" sz="1600" dirty="0" err="1">
                  <a:solidFill>
                    <a:srgbClr val="222222"/>
                  </a:solidFill>
                </a:rPr>
                <a:t>velit</a:t>
              </a:r>
              <a:r>
                <a:rPr lang="en-US" sz="1600" dirty="0">
                  <a:solidFill>
                    <a:srgbClr val="222222"/>
                  </a:solidFill>
                </a:rPr>
                <a:t> </a:t>
              </a:r>
              <a:r>
                <a:rPr lang="en-US" sz="1600" dirty="0" err="1">
                  <a:solidFill>
                    <a:srgbClr val="222222"/>
                  </a:solidFill>
                </a:rPr>
                <a:t>auctor</a:t>
              </a:r>
              <a:r>
                <a:rPr lang="en-US" sz="1600" dirty="0">
                  <a:solidFill>
                    <a:srgbClr val="222222"/>
                  </a:solidFill>
                </a:rPr>
                <a:t> </a:t>
              </a:r>
              <a:r>
                <a:rPr lang="en-US" sz="1600" dirty="0" err="1">
                  <a:solidFill>
                    <a:srgbClr val="222222"/>
                  </a:solidFill>
                </a:rPr>
                <a:t>aliquet</a:t>
              </a:r>
              <a:r>
                <a:rPr lang="en-US" sz="1600" dirty="0">
                  <a:solidFill>
                    <a:srgbClr val="222222"/>
                  </a:solidFill>
                </a:rPr>
                <a:t>. </a:t>
              </a:r>
              <a:r>
                <a:rPr lang="en-US" sz="1600" dirty="0" err="1">
                  <a:solidFill>
                    <a:srgbClr val="222222"/>
                  </a:solidFill>
                </a:rPr>
                <a:t>Aenean</a:t>
              </a:r>
              <a:r>
                <a:rPr lang="en-US" sz="1600" dirty="0">
                  <a:solidFill>
                    <a:srgbClr val="222222"/>
                  </a:solidFill>
                </a:rPr>
                <a:t> </a:t>
              </a:r>
              <a:r>
                <a:rPr lang="en-US" sz="1600" dirty="0" err="1">
                  <a:solidFill>
                    <a:srgbClr val="222222"/>
                  </a:solidFill>
                </a:rPr>
                <a:t>sollicitudin</a:t>
              </a:r>
              <a:r>
                <a:rPr lang="en-US" sz="1600" dirty="0">
                  <a:solidFill>
                    <a:srgbClr val="222222"/>
                  </a:solidFill>
                </a:rPr>
                <a:t>, lorem </a:t>
              </a:r>
              <a:r>
                <a:rPr lang="en-US" sz="1600" dirty="0" err="1">
                  <a:solidFill>
                    <a:srgbClr val="222222"/>
                  </a:solidFill>
                </a:rPr>
                <a:t>quis</a:t>
              </a:r>
              <a:r>
                <a:rPr lang="en-US" sz="1600" dirty="0">
                  <a:solidFill>
                    <a:srgbClr val="222222"/>
                  </a:solidFill>
                </a:rPr>
                <a:t> </a:t>
              </a:r>
              <a:r>
                <a:rPr lang="en-US" sz="1600" dirty="0" err="1">
                  <a:solidFill>
                    <a:srgbClr val="222222"/>
                  </a:solidFill>
                </a:rPr>
                <a:t>bibend</a:t>
              </a:r>
              <a:r>
                <a:rPr lang="en-US" sz="1600" dirty="0">
                  <a:solidFill>
                    <a:srgbClr val="222222"/>
                  </a:solidFill>
                </a:rPr>
                <a:t>.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046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C73D31-4D1C-4E67-808F-DF9ECA4F8AE5}"/>
              </a:ext>
            </a:extLst>
          </p:cNvPr>
          <p:cNvSpPr txBox="1"/>
          <p:nvPr/>
        </p:nvSpPr>
        <p:spPr>
          <a:xfrm>
            <a:off x="4080457" y="536379"/>
            <a:ext cx="4226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MEET THE TEAM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24FE07-7EB9-4212-AFC8-0C2396CB9F53}"/>
              </a:ext>
            </a:extLst>
          </p:cNvPr>
          <p:cNvCxnSpPr>
            <a:cxnSpLocks/>
          </p:cNvCxnSpPr>
          <p:nvPr/>
        </p:nvCxnSpPr>
        <p:spPr>
          <a:xfrm>
            <a:off x="4893972" y="1287885"/>
            <a:ext cx="8655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A2FCC8-FCF1-4F4F-A887-CBFBC547C6FA}"/>
              </a:ext>
            </a:extLst>
          </p:cNvPr>
          <p:cNvCxnSpPr>
            <a:cxnSpLocks/>
          </p:cNvCxnSpPr>
          <p:nvPr/>
        </p:nvCxnSpPr>
        <p:spPr>
          <a:xfrm>
            <a:off x="6501685" y="1287885"/>
            <a:ext cx="8655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Kết quả hình ảnh cho book icon">
            <a:extLst>
              <a:ext uri="{FF2B5EF4-FFF2-40B4-BE49-F238E27FC236}">
                <a16:creationId xmlns:a16="http://schemas.microsoft.com/office/drawing/2014/main" id="{92E77D23-4D15-4AE4-A4FC-FE4B0D7A5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018" y="1105434"/>
            <a:ext cx="318480" cy="36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EE26072-E029-47B6-89CD-762C752CA50D}"/>
              </a:ext>
            </a:extLst>
          </p:cNvPr>
          <p:cNvSpPr/>
          <p:nvPr/>
        </p:nvSpPr>
        <p:spPr>
          <a:xfrm>
            <a:off x="1032457" y="1575510"/>
            <a:ext cx="10363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FA17D10-4D55-434D-BF90-81ED69497860}"/>
              </a:ext>
            </a:extLst>
          </p:cNvPr>
          <p:cNvGrpSpPr/>
          <p:nvPr/>
        </p:nvGrpSpPr>
        <p:grpSpPr>
          <a:xfrm>
            <a:off x="1111755" y="2291097"/>
            <a:ext cx="2995999" cy="4259827"/>
            <a:chOff x="1111755" y="2291097"/>
            <a:chExt cx="2995999" cy="425982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7EB9A6D-306B-4D14-AC8E-B0FAD0613185}"/>
                </a:ext>
              </a:extLst>
            </p:cNvPr>
            <p:cNvSpPr/>
            <p:nvPr/>
          </p:nvSpPr>
          <p:spPr>
            <a:xfrm>
              <a:off x="1111755" y="2291097"/>
              <a:ext cx="2995998" cy="307246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6C5C028-056F-453D-BAB8-4997CA55DA27}"/>
                </a:ext>
              </a:extLst>
            </p:cNvPr>
            <p:cNvGrpSpPr/>
            <p:nvPr/>
          </p:nvGrpSpPr>
          <p:grpSpPr>
            <a:xfrm>
              <a:off x="1111756" y="5377214"/>
              <a:ext cx="2995998" cy="1173710"/>
              <a:chOff x="1098108" y="5445454"/>
              <a:chExt cx="2995998" cy="117371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98AE4A6-E59B-4AE6-BC00-18DA9AA683C0}"/>
                  </a:ext>
                </a:extLst>
              </p:cNvPr>
              <p:cNvSpPr/>
              <p:nvPr/>
            </p:nvSpPr>
            <p:spPr>
              <a:xfrm>
                <a:off x="1098108" y="5445454"/>
                <a:ext cx="2995998" cy="11737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5B1E0A-5BC9-4535-A7A4-A729B1786CAB}"/>
                  </a:ext>
                </a:extLst>
              </p:cNvPr>
              <p:cNvSpPr txBox="1"/>
              <p:nvPr/>
            </p:nvSpPr>
            <p:spPr>
              <a:xfrm>
                <a:off x="1111755" y="5489036"/>
                <a:ext cx="10807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Name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ECCBD2B-88CB-4FB3-AECF-87D540B28A7A}"/>
                  </a:ext>
                </a:extLst>
              </p:cNvPr>
              <p:cNvSpPr/>
              <p:nvPr/>
            </p:nvSpPr>
            <p:spPr>
              <a:xfrm>
                <a:off x="1132610" y="5724812"/>
                <a:ext cx="97494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222222"/>
                    </a:solidFill>
                  </a:rPr>
                  <a:t>Speciality</a:t>
                </a:r>
                <a:endParaRPr lang="en-US" sz="1600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3D7DFB2-2576-42B4-8EA5-03B21168A3AD}"/>
                  </a:ext>
                </a:extLst>
              </p:cNvPr>
              <p:cNvSpPr/>
              <p:nvPr/>
            </p:nvSpPr>
            <p:spPr>
              <a:xfrm>
                <a:off x="1269240" y="6119081"/>
                <a:ext cx="428882" cy="4204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97B6D27-0669-4CED-97F6-69769F846FB6}"/>
                  </a:ext>
                </a:extLst>
              </p:cNvPr>
              <p:cNvSpPr/>
              <p:nvPr/>
            </p:nvSpPr>
            <p:spPr>
              <a:xfrm>
                <a:off x="1841958" y="6120037"/>
                <a:ext cx="428882" cy="4204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EB8F33C-E7F6-4B36-B65F-AC20F97653C3}"/>
                  </a:ext>
                </a:extLst>
              </p:cNvPr>
              <p:cNvSpPr/>
              <p:nvPr/>
            </p:nvSpPr>
            <p:spPr>
              <a:xfrm>
                <a:off x="2414676" y="6120037"/>
                <a:ext cx="428882" cy="4204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AFE549D-E9DD-4384-8C3E-1BCAA4891792}"/>
                  </a:ext>
                </a:extLst>
              </p:cNvPr>
              <p:cNvSpPr/>
              <p:nvPr/>
            </p:nvSpPr>
            <p:spPr>
              <a:xfrm>
                <a:off x="3039950" y="6119081"/>
                <a:ext cx="428882" cy="4204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49E50F4-5213-46E0-B0B4-AA2E1741B179}"/>
              </a:ext>
            </a:extLst>
          </p:cNvPr>
          <p:cNvGrpSpPr/>
          <p:nvPr/>
        </p:nvGrpSpPr>
        <p:grpSpPr>
          <a:xfrm>
            <a:off x="4721518" y="2291097"/>
            <a:ext cx="2995999" cy="4259827"/>
            <a:chOff x="1111755" y="2291097"/>
            <a:chExt cx="2995999" cy="42598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9EDC2DF-0C70-4F6A-8373-F4CC6FE5F03A}"/>
                </a:ext>
              </a:extLst>
            </p:cNvPr>
            <p:cNvSpPr/>
            <p:nvPr/>
          </p:nvSpPr>
          <p:spPr>
            <a:xfrm>
              <a:off x="1111755" y="2291097"/>
              <a:ext cx="2995998" cy="307246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FB09CB7-4A6E-4B21-A426-45B14494562B}"/>
                </a:ext>
              </a:extLst>
            </p:cNvPr>
            <p:cNvGrpSpPr/>
            <p:nvPr/>
          </p:nvGrpSpPr>
          <p:grpSpPr>
            <a:xfrm>
              <a:off x="1111756" y="5377214"/>
              <a:ext cx="2995998" cy="1173710"/>
              <a:chOff x="1098108" y="5445454"/>
              <a:chExt cx="2995998" cy="117371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F66C16E-C4E5-47AC-8DDE-B3782F547222}"/>
                  </a:ext>
                </a:extLst>
              </p:cNvPr>
              <p:cNvSpPr/>
              <p:nvPr/>
            </p:nvSpPr>
            <p:spPr>
              <a:xfrm>
                <a:off x="1098108" y="5445454"/>
                <a:ext cx="2995998" cy="11737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DABC730-88B4-4B00-BF9C-E1E17F81FA55}"/>
                  </a:ext>
                </a:extLst>
              </p:cNvPr>
              <p:cNvSpPr txBox="1"/>
              <p:nvPr/>
            </p:nvSpPr>
            <p:spPr>
              <a:xfrm>
                <a:off x="1111755" y="5489036"/>
                <a:ext cx="10807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Name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802695E-936A-4CD4-A593-7EEFCFD3BDD2}"/>
                  </a:ext>
                </a:extLst>
              </p:cNvPr>
              <p:cNvSpPr/>
              <p:nvPr/>
            </p:nvSpPr>
            <p:spPr>
              <a:xfrm>
                <a:off x="1132610" y="5724812"/>
                <a:ext cx="97494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222222"/>
                    </a:solidFill>
                  </a:rPr>
                  <a:t>Speciality</a:t>
                </a:r>
                <a:endParaRPr lang="en-US" sz="1600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673A988-C431-4A46-8E1C-9ABF5FA711BC}"/>
                  </a:ext>
                </a:extLst>
              </p:cNvPr>
              <p:cNvSpPr/>
              <p:nvPr/>
            </p:nvSpPr>
            <p:spPr>
              <a:xfrm>
                <a:off x="1269240" y="6119081"/>
                <a:ext cx="428882" cy="4204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9E55024-7793-4675-AF87-CE12B1636BA3}"/>
                  </a:ext>
                </a:extLst>
              </p:cNvPr>
              <p:cNvSpPr/>
              <p:nvPr/>
            </p:nvSpPr>
            <p:spPr>
              <a:xfrm>
                <a:off x="1841958" y="6120037"/>
                <a:ext cx="428882" cy="4204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D96B4FE-149B-40FB-9A07-D03B578BED09}"/>
                  </a:ext>
                </a:extLst>
              </p:cNvPr>
              <p:cNvSpPr/>
              <p:nvPr/>
            </p:nvSpPr>
            <p:spPr>
              <a:xfrm>
                <a:off x="2414676" y="6120037"/>
                <a:ext cx="428882" cy="4204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7FA729A-A272-4738-B6D7-806A35B121B3}"/>
                  </a:ext>
                </a:extLst>
              </p:cNvPr>
              <p:cNvSpPr/>
              <p:nvPr/>
            </p:nvSpPr>
            <p:spPr>
              <a:xfrm>
                <a:off x="3039950" y="6119081"/>
                <a:ext cx="428882" cy="4204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7E40B19-42C7-44CE-8444-8D905B1177DF}"/>
              </a:ext>
            </a:extLst>
          </p:cNvPr>
          <p:cNvGrpSpPr/>
          <p:nvPr/>
        </p:nvGrpSpPr>
        <p:grpSpPr>
          <a:xfrm>
            <a:off x="8306876" y="2291097"/>
            <a:ext cx="2995999" cy="4259827"/>
            <a:chOff x="1111755" y="2291097"/>
            <a:chExt cx="2995999" cy="425982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ED5869B-1369-42F4-8B9B-F2A39C48E0A9}"/>
                </a:ext>
              </a:extLst>
            </p:cNvPr>
            <p:cNvSpPr/>
            <p:nvPr/>
          </p:nvSpPr>
          <p:spPr>
            <a:xfrm>
              <a:off x="1111755" y="2291097"/>
              <a:ext cx="2995998" cy="307246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4FC4EE8-F5E2-4556-81EE-A1781D50488A}"/>
                </a:ext>
              </a:extLst>
            </p:cNvPr>
            <p:cNvGrpSpPr/>
            <p:nvPr/>
          </p:nvGrpSpPr>
          <p:grpSpPr>
            <a:xfrm>
              <a:off x="1111756" y="5377214"/>
              <a:ext cx="2995998" cy="1173710"/>
              <a:chOff x="1098108" y="5445454"/>
              <a:chExt cx="2995998" cy="117371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D51054B-2E2E-4C6D-90DA-A6FE4F3DA65E}"/>
                  </a:ext>
                </a:extLst>
              </p:cNvPr>
              <p:cNvSpPr/>
              <p:nvPr/>
            </p:nvSpPr>
            <p:spPr>
              <a:xfrm>
                <a:off x="1098108" y="5445454"/>
                <a:ext cx="2995998" cy="11737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28AB1B9-A44D-4297-8424-9DE8809B5E7A}"/>
                  </a:ext>
                </a:extLst>
              </p:cNvPr>
              <p:cNvSpPr txBox="1"/>
              <p:nvPr/>
            </p:nvSpPr>
            <p:spPr>
              <a:xfrm>
                <a:off x="1111755" y="5489036"/>
                <a:ext cx="10807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Name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B509767-0276-4EE8-9622-1E5E51D00B5A}"/>
                  </a:ext>
                </a:extLst>
              </p:cNvPr>
              <p:cNvSpPr/>
              <p:nvPr/>
            </p:nvSpPr>
            <p:spPr>
              <a:xfrm>
                <a:off x="1132610" y="5724812"/>
                <a:ext cx="97494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222222"/>
                    </a:solidFill>
                  </a:rPr>
                  <a:t>Speciality</a:t>
                </a:r>
                <a:endParaRPr lang="en-US" sz="1600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9546EAC-4ACF-4E08-9D65-5E0918E78061}"/>
                  </a:ext>
                </a:extLst>
              </p:cNvPr>
              <p:cNvSpPr/>
              <p:nvPr/>
            </p:nvSpPr>
            <p:spPr>
              <a:xfrm>
                <a:off x="1269240" y="6119081"/>
                <a:ext cx="428882" cy="4204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C44D9A6-7741-4E90-B1BC-9F2F07FD6BBB}"/>
                  </a:ext>
                </a:extLst>
              </p:cNvPr>
              <p:cNvSpPr/>
              <p:nvPr/>
            </p:nvSpPr>
            <p:spPr>
              <a:xfrm>
                <a:off x="1841958" y="6120037"/>
                <a:ext cx="428882" cy="4204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AE2B44C-FB37-4FDE-B770-50A6AE29F9DD}"/>
                  </a:ext>
                </a:extLst>
              </p:cNvPr>
              <p:cNvSpPr/>
              <p:nvPr/>
            </p:nvSpPr>
            <p:spPr>
              <a:xfrm>
                <a:off x="2414676" y="6120037"/>
                <a:ext cx="428882" cy="4204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AF6A315-DD27-4955-8817-777C17CA0C89}"/>
                  </a:ext>
                </a:extLst>
              </p:cNvPr>
              <p:cNvSpPr/>
              <p:nvPr/>
            </p:nvSpPr>
            <p:spPr>
              <a:xfrm>
                <a:off x="3039950" y="6119081"/>
                <a:ext cx="428882" cy="4204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918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4F592-B43F-4E3E-B2A9-3FB45782BA19}"/>
              </a:ext>
            </a:extLst>
          </p:cNvPr>
          <p:cNvSpPr txBox="1"/>
          <p:nvPr/>
        </p:nvSpPr>
        <p:spPr>
          <a:xfrm>
            <a:off x="3815365" y="469180"/>
            <a:ext cx="4561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TOPLIST OF THE WEEK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6B087B-F9F9-43ED-BCF3-D3A6065D6702}"/>
              </a:ext>
            </a:extLst>
          </p:cNvPr>
          <p:cNvCxnSpPr>
            <a:cxnSpLocks/>
          </p:cNvCxnSpPr>
          <p:nvPr/>
        </p:nvCxnSpPr>
        <p:spPr>
          <a:xfrm>
            <a:off x="4925094" y="1220686"/>
            <a:ext cx="8655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452B2D-DEB0-4390-AB98-4616D0AD06B2}"/>
              </a:ext>
            </a:extLst>
          </p:cNvPr>
          <p:cNvCxnSpPr>
            <a:cxnSpLocks/>
          </p:cNvCxnSpPr>
          <p:nvPr/>
        </p:nvCxnSpPr>
        <p:spPr>
          <a:xfrm>
            <a:off x="6532807" y="1220686"/>
            <a:ext cx="8655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Kết quả hình ảnh cho book icon">
            <a:extLst>
              <a:ext uri="{FF2B5EF4-FFF2-40B4-BE49-F238E27FC236}">
                <a16:creationId xmlns:a16="http://schemas.microsoft.com/office/drawing/2014/main" id="{1644B8A0-767F-4EF6-BBC1-D7D06CAA7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140" y="1038235"/>
            <a:ext cx="318480" cy="36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C603B88-4FE7-406B-8562-9502A8451D7B}"/>
              </a:ext>
            </a:extLst>
          </p:cNvPr>
          <p:cNvGrpSpPr/>
          <p:nvPr/>
        </p:nvGrpSpPr>
        <p:grpSpPr>
          <a:xfrm>
            <a:off x="914391" y="1678543"/>
            <a:ext cx="2446991" cy="4760894"/>
            <a:chOff x="888633" y="1678543"/>
            <a:chExt cx="2446991" cy="47608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CEE8DC-BBCA-4EF6-BA84-7957F624F9F2}"/>
                </a:ext>
              </a:extLst>
            </p:cNvPr>
            <p:cNvSpPr/>
            <p:nvPr/>
          </p:nvSpPr>
          <p:spPr>
            <a:xfrm>
              <a:off x="888633" y="1678543"/>
              <a:ext cx="2446990" cy="308878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7AD8E1-5CBA-4ADE-8EDF-10F6C57024E7}"/>
                </a:ext>
              </a:extLst>
            </p:cNvPr>
            <p:cNvSpPr/>
            <p:nvPr/>
          </p:nvSpPr>
          <p:spPr>
            <a:xfrm>
              <a:off x="888634" y="4907921"/>
              <a:ext cx="2446990" cy="15315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3BECF7-A992-44FD-A784-F3F639A319BF}"/>
                </a:ext>
              </a:extLst>
            </p:cNvPr>
            <p:cNvSpPr txBox="1"/>
            <p:nvPr/>
          </p:nvSpPr>
          <p:spPr>
            <a:xfrm>
              <a:off x="1815922" y="4994791"/>
              <a:ext cx="785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TITLE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8904844-DC93-43E3-B090-9211F081C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3399" y="5268535"/>
              <a:ext cx="1036971" cy="369332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084188-B014-45DC-8327-145CA60C3CF9}"/>
                </a:ext>
              </a:extLst>
            </p:cNvPr>
            <p:cNvSpPr txBox="1"/>
            <p:nvPr/>
          </p:nvSpPr>
          <p:spPr>
            <a:xfrm>
              <a:off x="1757648" y="5551863"/>
              <a:ext cx="785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PRICE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A2C9773-32C3-4291-9823-9E5B08A9E926}"/>
                </a:ext>
              </a:extLst>
            </p:cNvPr>
            <p:cNvSpPr/>
            <p:nvPr/>
          </p:nvSpPr>
          <p:spPr>
            <a:xfrm>
              <a:off x="1448425" y="5946953"/>
              <a:ext cx="1342984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ADD TO CART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EDAA5A-5566-4634-9B0E-951B8E6C7A2B}"/>
              </a:ext>
            </a:extLst>
          </p:cNvPr>
          <p:cNvGrpSpPr/>
          <p:nvPr/>
        </p:nvGrpSpPr>
        <p:grpSpPr>
          <a:xfrm>
            <a:off x="3576028" y="1678543"/>
            <a:ext cx="2446991" cy="4760894"/>
            <a:chOff x="888633" y="1678543"/>
            <a:chExt cx="2446991" cy="476089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988438-1D66-4767-9701-6577E6A8AFBE}"/>
                </a:ext>
              </a:extLst>
            </p:cNvPr>
            <p:cNvSpPr/>
            <p:nvPr/>
          </p:nvSpPr>
          <p:spPr>
            <a:xfrm>
              <a:off x="888633" y="1678543"/>
              <a:ext cx="2446990" cy="308878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6C6600E-AD15-4242-9068-A0D533853C81}"/>
                </a:ext>
              </a:extLst>
            </p:cNvPr>
            <p:cNvSpPr/>
            <p:nvPr/>
          </p:nvSpPr>
          <p:spPr>
            <a:xfrm>
              <a:off x="888634" y="4907921"/>
              <a:ext cx="2446990" cy="15315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8F45F4-D47B-493A-B780-A6D2650215E9}"/>
                </a:ext>
              </a:extLst>
            </p:cNvPr>
            <p:cNvSpPr txBox="1"/>
            <p:nvPr/>
          </p:nvSpPr>
          <p:spPr>
            <a:xfrm>
              <a:off x="1815922" y="4994791"/>
              <a:ext cx="785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TITLE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47AF6EF-AC08-435B-AED6-D507A1581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3399" y="5268535"/>
              <a:ext cx="1036971" cy="36933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A99F77-102C-4569-AA46-9A99BC075E7B}"/>
                </a:ext>
              </a:extLst>
            </p:cNvPr>
            <p:cNvSpPr txBox="1"/>
            <p:nvPr/>
          </p:nvSpPr>
          <p:spPr>
            <a:xfrm>
              <a:off x="1757648" y="5551863"/>
              <a:ext cx="785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PRICE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1C2682-BF9E-4869-87E7-F0B572B3CE9E}"/>
                </a:ext>
              </a:extLst>
            </p:cNvPr>
            <p:cNvSpPr/>
            <p:nvPr/>
          </p:nvSpPr>
          <p:spPr>
            <a:xfrm>
              <a:off x="1448425" y="5946953"/>
              <a:ext cx="1342984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ADD TO CART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02F81B1-B71A-4ACA-9C48-B988ECA5CC93}"/>
              </a:ext>
            </a:extLst>
          </p:cNvPr>
          <p:cNvGrpSpPr/>
          <p:nvPr/>
        </p:nvGrpSpPr>
        <p:grpSpPr>
          <a:xfrm>
            <a:off x="6225940" y="1678543"/>
            <a:ext cx="2446991" cy="4760894"/>
            <a:chOff x="888633" y="1678543"/>
            <a:chExt cx="2446991" cy="476089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F137C2E-B186-4AF4-BE2F-AB202D3728D0}"/>
                </a:ext>
              </a:extLst>
            </p:cNvPr>
            <p:cNvSpPr/>
            <p:nvPr/>
          </p:nvSpPr>
          <p:spPr>
            <a:xfrm>
              <a:off x="888633" y="1678543"/>
              <a:ext cx="2446990" cy="308878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9C15D59-EE24-4130-AF35-961D6E2A4C8E}"/>
                </a:ext>
              </a:extLst>
            </p:cNvPr>
            <p:cNvSpPr/>
            <p:nvPr/>
          </p:nvSpPr>
          <p:spPr>
            <a:xfrm>
              <a:off x="888634" y="4907921"/>
              <a:ext cx="2446990" cy="15315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414441-8354-4F6B-8C4D-DA266B2AC781}"/>
                </a:ext>
              </a:extLst>
            </p:cNvPr>
            <p:cNvSpPr txBox="1"/>
            <p:nvPr/>
          </p:nvSpPr>
          <p:spPr>
            <a:xfrm>
              <a:off x="1815922" y="4994791"/>
              <a:ext cx="785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TITLE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C6A7862-77AC-412F-8D38-E6B08F748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3399" y="5268535"/>
              <a:ext cx="1036971" cy="36933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447398D-1637-4880-8C3C-40F0520DA0FC}"/>
                </a:ext>
              </a:extLst>
            </p:cNvPr>
            <p:cNvSpPr txBox="1"/>
            <p:nvPr/>
          </p:nvSpPr>
          <p:spPr>
            <a:xfrm>
              <a:off x="1757648" y="5551863"/>
              <a:ext cx="785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PRICE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4F6BB8D-F2FF-427F-A112-80D12830D993}"/>
                </a:ext>
              </a:extLst>
            </p:cNvPr>
            <p:cNvSpPr/>
            <p:nvPr/>
          </p:nvSpPr>
          <p:spPr>
            <a:xfrm>
              <a:off x="1448425" y="5946953"/>
              <a:ext cx="1342984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ADD TO CART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83B194-C765-45CA-BED2-AE24E2DA70CF}"/>
              </a:ext>
            </a:extLst>
          </p:cNvPr>
          <p:cNvGrpSpPr/>
          <p:nvPr/>
        </p:nvGrpSpPr>
        <p:grpSpPr>
          <a:xfrm>
            <a:off x="8863087" y="1678543"/>
            <a:ext cx="2446991" cy="4760894"/>
            <a:chOff x="888633" y="1678543"/>
            <a:chExt cx="2446991" cy="476089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E9ABFF8-584F-4271-8801-1B07A9984F08}"/>
                </a:ext>
              </a:extLst>
            </p:cNvPr>
            <p:cNvSpPr/>
            <p:nvPr/>
          </p:nvSpPr>
          <p:spPr>
            <a:xfrm>
              <a:off x="888633" y="1678543"/>
              <a:ext cx="2446990" cy="308878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41CBFF-954E-444D-820B-476821DC2507}"/>
                </a:ext>
              </a:extLst>
            </p:cNvPr>
            <p:cNvSpPr/>
            <p:nvPr/>
          </p:nvSpPr>
          <p:spPr>
            <a:xfrm>
              <a:off x="888634" y="4907921"/>
              <a:ext cx="2446990" cy="15315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09C674-A9CB-4362-A059-B8A5314FB9AE}"/>
                </a:ext>
              </a:extLst>
            </p:cNvPr>
            <p:cNvSpPr txBox="1"/>
            <p:nvPr/>
          </p:nvSpPr>
          <p:spPr>
            <a:xfrm>
              <a:off x="1815922" y="4994791"/>
              <a:ext cx="785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TITLE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51F51709-E75F-43F6-B0F8-559141F41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3399" y="5268535"/>
              <a:ext cx="1036971" cy="369332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CE81-653D-4635-A0D0-89F27A6C5232}"/>
                </a:ext>
              </a:extLst>
            </p:cNvPr>
            <p:cNvSpPr txBox="1"/>
            <p:nvPr/>
          </p:nvSpPr>
          <p:spPr>
            <a:xfrm>
              <a:off x="1757648" y="5551863"/>
              <a:ext cx="785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PRICE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7659D04-8BC0-44C0-B7B6-AB979CCAE351}"/>
                </a:ext>
              </a:extLst>
            </p:cNvPr>
            <p:cNvSpPr/>
            <p:nvPr/>
          </p:nvSpPr>
          <p:spPr>
            <a:xfrm>
              <a:off x="1448425" y="5946953"/>
              <a:ext cx="1342984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ADD TO CART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5265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226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M4D</dc:creator>
  <cp:lastModifiedBy>M4D</cp:lastModifiedBy>
  <cp:revision>23</cp:revision>
  <dcterms:created xsi:type="dcterms:W3CDTF">2018-08-11T01:25:01Z</dcterms:created>
  <dcterms:modified xsi:type="dcterms:W3CDTF">2018-08-14T02:39:56Z</dcterms:modified>
</cp:coreProperties>
</file>