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"/>
  </p:notesMasterIdLst>
  <p:sldIdLst>
    <p:sldId id="29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50" d="100"/>
          <a:sy n="150" d="100"/>
        </p:scale>
        <p:origin x="57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563756"/>
            <a:chOff x="3659148" y="1266469"/>
            <a:chExt cx="2281004" cy="1199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Category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 Partial view for buttons (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_DetailsAndBackToListButton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Partial View will take ID as model to pass to edit page.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Category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694215-F356-4C4B-BBD4-C272C785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44" y="3219822"/>
            <a:ext cx="4067944" cy="1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568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52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107</cp:revision>
  <dcterms:created xsi:type="dcterms:W3CDTF">2016-12-05T23:26:54Z</dcterms:created>
  <dcterms:modified xsi:type="dcterms:W3CDTF">2019-01-05T07:39:51Z</dcterms:modified>
</cp:coreProperties>
</file>